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  <p:sldId id="269" r:id="rId6"/>
    <p:sldId id="256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sing this template" id="{B2B78703-7ECC-4F6F-8501-4A69376F6093}">
          <p14:sldIdLst>
            <p14:sldId id="258"/>
            <p14:sldId id="269"/>
          </p14:sldIdLst>
        </p14:section>
        <p14:section name="Title" id="{4CFE552D-E435-45A9-8A4E-D6C93F94A7F4}">
          <p14:sldIdLst>
            <p14:sldId id="256"/>
          </p14:sldIdLst>
        </p14:section>
        <p14:section name="AOC and contents" id="{22408568-6935-4182-8C92-D73E4EAC1E97}">
          <p14:sldIdLst>
            <p14:sldId id="259"/>
            <p14:sldId id="260"/>
          </p14:sldIdLst>
        </p14:section>
        <p14:section name="Main Section" id="{7AF05F3B-E1C4-434F-BCD1-3B25CFAC8C85}">
          <p14:sldIdLst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Additional slide templates" id="{7CBA529F-EBA2-4EF8-AC43-E8C6206D9363}">
          <p14:sldIdLst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4445"/>
    <a:srgbClr val="D9EBF9"/>
    <a:srgbClr val="C3CDC5"/>
    <a:srgbClr val="5A7EAE"/>
    <a:srgbClr val="4B6796"/>
    <a:srgbClr val="7B6F93"/>
    <a:srgbClr val="4F6891"/>
    <a:srgbClr val="46D49D"/>
    <a:srgbClr val="46D4C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e Morrish (she/her) (HETI)" userId="d095c8b2-da4c-437f-b990-064f4df2267a" providerId="ADAL" clId="{DF870CCE-6361-41F7-9B77-D73C5A073335}"/>
    <pc:docChg chg="modSld">
      <pc:chgData name="Annie Morrish (she/her) (HETI)" userId="d095c8b2-da4c-437f-b990-064f4df2267a" providerId="ADAL" clId="{DF870CCE-6361-41F7-9B77-D73C5A073335}" dt="2024-05-01T01:34:03.186" v="3" actId="1076"/>
      <pc:docMkLst>
        <pc:docMk/>
      </pc:docMkLst>
      <pc:sldChg chg="modSp mod">
        <pc:chgData name="Annie Morrish (she/her) (HETI)" userId="d095c8b2-da4c-437f-b990-064f4df2267a" providerId="ADAL" clId="{DF870CCE-6361-41F7-9B77-D73C5A073335}" dt="2024-05-01T01:34:03.186" v="3" actId="1076"/>
        <pc:sldMkLst>
          <pc:docMk/>
          <pc:sldMk cId="1046125718" sldId="259"/>
        </pc:sldMkLst>
        <pc:spChg chg="mod">
          <ac:chgData name="Annie Morrish (she/her) (HETI)" userId="d095c8b2-da4c-437f-b990-064f4df2267a" providerId="ADAL" clId="{DF870CCE-6361-41F7-9B77-D73C5A073335}" dt="2024-05-01T01:34:03.186" v="3" actId="1076"/>
          <ac:spMkLst>
            <pc:docMk/>
            <pc:sldMk cId="1046125718" sldId="259"/>
            <ac:spMk id="2" creationId="{911C440F-5B06-BF53-7C31-001ABC94C7B1}"/>
          </ac:spMkLst>
        </pc:spChg>
      </pc:sldChg>
      <pc:sldChg chg="modSp mod">
        <pc:chgData name="Annie Morrish (she/her) (HETI)" userId="d095c8b2-da4c-437f-b990-064f4df2267a" providerId="ADAL" clId="{DF870CCE-6361-41F7-9B77-D73C5A073335}" dt="2024-05-01T01:33:54.190" v="2" actId="1076"/>
        <pc:sldMkLst>
          <pc:docMk/>
          <pc:sldMk cId="1558190660" sldId="267"/>
        </pc:sldMkLst>
        <pc:spChg chg="mod">
          <ac:chgData name="Annie Morrish (she/her) (HETI)" userId="d095c8b2-da4c-437f-b990-064f4df2267a" providerId="ADAL" clId="{DF870CCE-6361-41F7-9B77-D73C5A073335}" dt="2024-05-01T01:33:54.190" v="2" actId="1076"/>
          <ac:spMkLst>
            <pc:docMk/>
            <pc:sldMk cId="1558190660" sldId="267"/>
            <ac:spMk id="12" creationId="{B531061C-EFE4-2EAB-00A2-BF3D866ED33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27CDC6-8A5E-4FD4-8909-12D881EDB5A1}" type="doc">
      <dgm:prSet loTypeId="urn:microsoft.com/office/officeart/2005/8/layout/orgChart1" loCatId="hierarchy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AU"/>
        </a:p>
      </dgm:t>
    </dgm:pt>
    <dgm:pt modelId="{D657A3A2-B00B-4450-84A3-51AF0154C3D3}">
      <dgm:prSet phldrT="[Text]" custT="1"/>
      <dgm:spPr>
        <a:solidFill>
          <a:schemeClr val="tx2">
            <a:lumMod val="90000"/>
            <a:lumOff val="10000"/>
          </a:schemeClr>
        </a:solidFill>
        <a:ln>
          <a:noFill/>
        </a:ln>
      </dgm:spPr>
      <dgm:t>
        <a:bodyPr/>
        <a:lstStyle/>
        <a:p>
          <a:r>
            <a:rPr lang="en-AU" sz="2000" dirty="0">
              <a:solidFill>
                <a:schemeClr val="bg1"/>
              </a:solidFill>
              <a:latin typeface="+mj-lt"/>
            </a:rPr>
            <a:t>Sample heading</a:t>
          </a:r>
        </a:p>
      </dgm:t>
    </dgm:pt>
    <dgm:pt modelId="{94EBF4F4-7754-4155-ACC3-5DDCF3A9F6AA}" type="parTrans" cxnId="{85660D0E-217C-4784-B1A0-B92BD1F3182E}">
      <dgm:prSet/>
      <dgm:spPr/>
      <dgm:t>
        <a:bodyPr/>
        <a:lstStyle/>
        <a:p>
          <a:endParaRPr lang="en-AU"/>
        </a:p>
      </dgm:t>
    </dgm:pt>
    <dgm:pt modelId="{6B7D7F33-DFC0-4968-B6E9-6E7304979A7F}" type="sibTrans" cxnId="{85660D0E-217C-4784-B1A0-B92BD1F3182E}">
      <dgm:prSet/>
      <dgm:spPr/>
      <dgm:t>
        <a:bodyPr/>
        <a:lstStyle/>
        <a:p>
          <a:endParaRPr lang="en-AU"/>
        </a:p>
      </dgm:t>
    </dgm:pt>
    <dgm:pt modelId="{ACA1A17E-39D7-44D7-973A-3D57697F09A2}">
      <dgm:prSet phldrT="[Text]" custT="1"/>
      <dgm:spPr>
        <a:solidFill>
          <a:srgbClr val="46D4CF"/>
        </a:solidFill>
        <a:ln>
          <a:noFill/>
        </a:ln>
      </dgm:spPr>
      <dgm:t>
        <a:bodyPr/>
        <a:lstStyle/>
        <a:p>
          <a:r>
            <a:rPr lang="en-AU" sz="1800" dirty="0">
              <a:solidFill>
                <a:schemeClr val="bg1"/>
              </a:solidFill>
            </a:rPr>
            <a:t>Lorem ipsum</a:t>
          </a:r>
          <a:br>
            <a:rPr lang="en-AU" sz="1800" dirty="0">
              <a:solidFill>
                <a:schemeClr val="bg1"/>
              </a:solidFill>
            </a:rPr>
          </a:br>
          <a:r>
            <a:rPr lang="en-AU" sz="1800" dirty="0">
              <a:solidFill>
                <a:schemeClr val="bg1"/>
              </a:solidFill>
            </a:rPr>
            <a:t>es </a:t>
          </a:r>
          <a:r>
            <a:rPr lang="en-AU" sz="1800" dirty="0" err="1">
              <a:solidFill>
                <a:schemeClr val="bg1"/>
              </a:solidFill>
            </a:rPr>
            <a:t>sam</a:t>
          </a:r>
          <a:r>
            <a:rPr lang="en-AU" sz="1800" dirty="0">
              <a:solidFill>
                <a:schemeClr val="bg1"/>
              </a:solidFill>
            </a:rPr>
            <a:t> des </a:t>
          </a:r>
        </a:p>
      </dgm:t>
    </dgm:pt>
    <dgm:pt modelId="{D5044628-A5B9-4174-B35E-45B18D6A6781}" type="parTrans" cxnId="{BE6556F9-D81C-4241-AB6A-684F3E361E63}">
      <dgm:prSet/>
      <dgm:spPr/>
      <dgm:t>
        <a:bodyPr/>
        <a:lstStyle/>
        <a:p>
          <a:endParaRPr lang="en-AU"/>
        </a:p>
      </dgm:t>
    </dgm:pt>
    <dgm:pt modelId="{221C2632-BF81-4E94-9585-25B095E86A21}" type="sibTrans" cxnId="{BE6556F9-D81C-4241-AB6A-684F3E361E63}">
      <dgm:prSet/>
      <dgm:spPr/>
      <dgm:t>
        <a:bodyPr/>
        <a:lstStyle/>
        <a:p>
          <a:endParaRPr lang="en-AU"/>
        </a:p>
      </dgm:t>
    </dgm:pt>
    <dgm:pt modelId="{2D9F39B4-32E2-4DB5-88C8-6D64D384505C}">
      <dgm:prSet phldrT="[Text]" custT="1"/>
      <dgm:spPr/>
      <dgm:t>
        <a:bodyPr/>
        <a:lstStyle/>
        <a:p>
          <a:r>
            <a:rPr lang="en-AU" sz="1800"/>
            <a:t>Lorem ipsum</a:t>
          </a:r>
          <a:br>
            <a:rPr lang="en-AU" sz="1800"/>
          </a:br>
          <a:r>
            <a:rPr lang="en-AU" sz="1800"/>
            <a:t>es sam des </a:t>
          </a:r>
        </a:p>
      </dgm:t>
    </dgm:pt>
    <dgm:pt modelId="{57E73479-85A5-449A-818E-F272EA03DDDC}" type="parTrans" cxnId="{7C26249E-BDCD-4BF5-97AB-0DF599EDB4D5}">
      <dgm:prSet/>
      <dgm:spPr/>
      <dgm:t>
        <a:bodyPr/>
        <a:lstStyle/>
        <a:p>
          <a:endParaRPr lang="en-AU"/>
        </a:p>
      </dgm:t>
    </dgm:pt>
    <dgm:pt modelId="{14A646FA-E20F-4E26-BAA2-42434139BC5C}" type="sibTrans" cxnId="{7C26249E-BDCD-4BF5-97AB-0DF599EDB4D5}">
      <dgm:prSet/>
      <dgm:spPr/>
      <dgm:t>
        <a:bodyPr/>
        <a:lstStyle/>
        <a:p>
          <a:endParaRPr lang="en-AU"/>
        </a:p>
      </dgm:t>
    </dgm:pt>
    <dgm:pt modelId="{05738D40-04D0-4F5A-A2A6-7E7D9778D8B8}">
      <dgm:prSet phldrT="[Text]" custT="1"/>
      <dgm:spPr/>
      <dgm:t>
        <a:bodyPr/>
        <a:lstStyle/>
        <a:p>
          <a:r>
            <a:rPr lang="en-AU" sz="1800"/>
            <a:t>Lorem ipsum</a:t>
          </a:r>
          <a:br>
            <a:rPr lang="en-AU" sz="1800"/>
          </a:br>
          <a:r>
            <a:rPr lang="en-AU" sz="1800"/>
            <a:t>es sam des </a:t>
          </a:r>
        </a:p>
      </dgm:t>
    </dgm:pt>
    <dgm:pt modelId="{A0B55148-A734-424E-88A0-573863665E30}" type="parTrans" cxnId="{9E6D49FF-915B-4543-B458-3B30A3F5D89F}">
      <dgm:prSet/>
      <dgm:spPr/>
      <dgm:t>
        <a:bodyPr/>
        <a:lstStyle/>
        <a:p>
          <a:endParaRPr lang="en-AU"/>
        </a:p>
      </dgm:t>
    </dgm:pt>
    <dgm:pt modelId="{C0DDAD3D-908E-48EE-8FBC-CA55740E8F73}" type="sibTrans" cxnId="{9E6D49FF-915B-4543-B458-3B30A3F5D89F}">
      <dgm:prSet/>
      <dgm:spPr/>
      <dgm:t>
        <a:bodyPr/>
        <a:lstStyle/>
        <a:p>
          <a:endParaRPr lang="en-AU"/>
        </a:p>
      </dgm:t>
    </dgm:pt>
    <dgm:pt modelId="{159CE9B2-E299-40ED-8032-3DB8E42F7D99}">
      <dgm:prSet phldrT="[Text]" custT="1"/>
      <dgm:spPr>
        <a:solidFill>
          <a:srgbClr val="46D4CF"/>
        </a:solidFill>
        <a:ln>
          <a:noFill/>
        </a:ln>
      </dgm:spPr>
      <dgm:t>
        <a:bodyPr/>
        <a:lstStyle/>
        <a:p>
          <a:r>
            <a:rPr lang="en-AU" sz="1800" dirty="0">
              <a:solidFill>
                <a:schemeClr val="bg1"/>
              </a:solidFill>
            </a:rPr>
            <a:t>Lorem ipsum</a:t>
          </a:r>
          <a:br>
            <a:rPr lang="en-AU" sz="1800" dirty="0">
              <a:solidFill>
                <a:schemeClr val="bg1"/>
              </a:solidFill>
            </a:rPr>
          </a:br>
          <a:r>
            <a:rPr lang="en-AU" sz="1800" dirty="0">
              <a:solidFill>
                <a:schemeClr val="bg1"/>
              </a:solidFill>
            </a:rPr>
            <a:t>es </a:t>
          </a:r>
          <a:r>
            <a:rPr lang="en-AU" sz="1800" dirty="0" err="1">
              <a:solidFill>
                <a:schemeClr val="bg1"/>
              </a:solidFill>
            </a:rPr>
            <a:t>sam</a:t>
          </a:r>
          <a:r>
            <a:rPr lang="en-AU" sz="1800" dirty="0">
              <a:solidFill>
                <a:schemeClr val="bg1"/>
              </a:solidFill>
            </a:rPr>
            <a:t> des </a:t>
          </a:r>
        </a:p>
      </dgm:t>
    </dgm:pt>
    <dgm:pt modelId="{83A1FB52-7B9F-4068-8FB6-AA57B691D305}" type="parTrans" cxnId="{5F016559-D3F7-4CE3-B528-865E54AC72D4}">
      <dgm:prSet/>
      <dgm:spPr/>
      <dgm:t>
        <a:bodyPr/>
        <a:lstStyle/>
        <a:p>
          <a:endParaRPr lang="en-AU"/>
        </a:p>
      </dgm:t>
    </dgm:pt>
    <dgm:pt modelId="{0860F293-4211-4E64-B5F3-46A35BA1CB03}" type="sibTrans" cxnId="{5F016559-D3F7-4CE3-B528-865E54AC72D4}">
      <dgm:prSet/>
      <dgm:spPr/>
      <dgm:t>
        <a:bodyPr/>
        <a:lstStyle/>
        <a:p>
          <a:endParaRPr lang="en-AU"/>
        </a:p>
      </dgm:t>
    </dgm:pt>
    <dgm:pt modelId="{537BD6D5-1940-44E1-8663-D52A1AF7CF97}">
      <dgm:prSet phldrT="[Text]" custT="1"/>
      <dgm:spPr/>
      <dgm:t>
        <a:bodyPr/>
        <a:lstStyle/>
        <a:p>
          <a:r>
            <a:rPr lang="en-AU" sz="1800"/>
            <a:t>Lorem ipsum</a:t>
          </a:r>
          <a:br>
            <a:rPr lang="en-AU" sz="1800"/>
          </a:br>
          <a:r>
            <a:rPr lang="en-AU" sz="1800"/>
            <a:t>es sam des</a:t>
          </a:r>
        </a:p>
      </dgm:t>
    </dgm:pt>
    <dgm:pt modelId="{561C8E9A-1226-418D-B4C9-0C6E4D3FE614}" type="parTrans" cxnId="{701EA626-D838-406E-AE95-00C8060CBF1A}">
      <dgm:prSet/>
      <dgm:spPr/>
      <dgm:t>
        <a:bodyPr/>
        <a:lstStyle/>
        <a:p>
          <a:endParaRPr lang="en-AU"/>
        </a:p>
      </dgm:t>
    </dgm:pt>
    <dgm:pt modelId="{7305B506-1AF8-4F2F-83C6-A7CB0B68574E}" type="sibTrans" cxnId="{701EA626-D838-406E-AE95-00C8060CBF1A}">
      <dgm:prSet/>
      <dgm:spPr/>
      <dgm:t>
        <a:bodyPr/>
        <a:lstStyle/>
        <a:p>
          <a:endParaRPr lang="en-AU"/>
        </a:p>
      </dgm:t>
    </dgm:pt>
    <dgm:pt modelId="{AA12F783-96ED-4BBD-9B4C-FCA8A2DE9287}">
      <dgm:prSet phldrT="[Text]" custT="1"/>
      <dgm:spPr>
        <a:solidFill>
          <a:srgbClr val="46D4CF"/>
        </a:solidFill>
        <a:ln>
          <a:noFill/>
        </a:ln>
      </dgm:spPr>
      <dgm:t>
        <a:bodyPr/>
        <a:lstStyle/>
        <a:p>
          <a:r>
            <a:rPr lang="en-AU" sz="1800" dirty="0">
              <a:solidFill>
                <a:schemeClr val="bg1"/>
              </a:solidFill>
            </a:rPr>
            <a:t>Lorem ipsum</a:t>
          </a:r>
          <a:br>
            <a:rPr lang="en-AU" sz="1800" dirty="0">
              <a:solidFill>
                <a:schemeClr val="bg1"/>
              </a:solidFill>
            </a:rPr>
          </a:br>
          <a:r>
            <a:rPr lang="en-AU" sz="1800" dirty="0">
              <a:solidFill>
                <a:schemeClr val="bg1"/>
              </a:solidFill>
            </a:rPr>
            <a:t>es </a:t>
          </a:r>
          <a:r>
            <a:rPr lang="en-AU" sz="1800" dirty="0" err="1">
              <a:solidFill>
                <a:schemeClr val="bg1"/>
              </a:solidFill>
            </a:rPr>
            <a:t>sam</a:t>
          </a:r>
          <a:r>
            <a:rPr lang="en-AU" sz="1800" dirty="0">
              <a:solidFill>
                <a:schemeClr val="bg1"/>
              </a:solidFill>
            </a:rPr>
            <a:t> des </a:t>
          </a:r>
        </a:p>
      </dgm:t>
    </dgm:pt>
    <dgm:pt modelId="{D405B80D-64E7-438B-AC70-AEAA18C2B439}" type="parTrans" cxnId="{E3747916-C24A-40D4-8078-B84149B33C25}">
      <dgm:prSet/>
      <dgm:spPr/>
      <dgm:t>
        <a:bodyPr/>
        <a:lstStyle/>
        <a:p>
          <a:endParaRPr lang="en-AU"/>
        </a:p>
      </dgm:t>
    </dgm:pt>
    <dgm:pt modelId="{567B40D5-6068-4234-B8FC-6962BCD84710}" type="sibTrans" cxnId="{E3747916-C24A-40D4-8078-B84149B33C25}">
      <dgm:prSet/>
      <dgm:spPr/>
      <dgm:t>
        <a:bodyPr/>
        <a:lstStyle/>
        <a:p>
          <a:endParaRPr lang="en-AU"/>
        </a:p>
      </dgm:t>
    </dgm:pt>
    <dgm:pt modelId="{FB63AE4C-6A7F-4792-8D0C-57018986405F}">
      <dgm:prSet phldrT="[Text]" custT="1"/>
      <dgm:spPr/>
      <dgm:t>
        <a:bodyPr/>
        <a:lstStyle/>
        <a:p>
          <a:r>
            <a:rPr lang="en-AU" sz="1800"/>
            <a:t>Lorem ipsum</a:t>
          </a:r>
          <a:br>
            <a:rPr lang="en-AU" sz="1800"/>
          </a:br>
          <a:r>
            <a:rPr lang="en-AU" sz="1800"/>
            <a:t>es sam des </a:t>
          </a:r>
        </a:p>
      </dgm:t>
    </dgm:pt>
    <dgm:pt modelId="{68B8C364-374A-42B3-B039-1F57AAA5B87B}" type="parTrans" cxnId="{F70DB1BF-E471-43DC-B915-6D27E3FF10B3}">
      <dgm:prSet/>
      <dgm:spPr/>
      <dgm:t>
        <a:bodyPr/>
        <a:lstStyle/>
        <a:p>
          <a:endParaRPr lang="en-AU"/>
        </a:p>
      </dgm:t>
    </dgm:pt>
    <dgm:pt modelId="{67E86A41-4AB5-4FA1-ACE9-D29A65E877E1}" type="sibTrans" cxnId="{F70DB1BF-E471-43DC-B915-6D27E3FF10B3}">
      <dgm:prSet/>
      <dgm:spPr/>
      <dgm:t>
        <a:bodyPr/>
        <a:lstStyle/>
        <a:p>
          <a:endParaRPr lang="en-AU"/>
        </a:p>
      </dgm:t>
    </dgm:pt>
    <dgm:pt modelId="{27666D86-D580-4360-A0F4-534C7F328236}" type="pres">
      <dgm:prSet presAssocID="{AD27CDC6-8A5E-4FD4-8909-12D881EDB5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8627FEB-9495-4A8F-B615-3FD008851E1C}" type="pres">
      <dgm:prSet presAssocID="{D657A3A2-B00B-4450-84A3-51AF0154C3D3}" presName="hierRoot1" presStyleCnt="0">
        <dgm:presLayoutVars>
          <dgm:hierBranch val="init"/>
        </dgm:presLayoutVars>
      </dgm:prSet>
      <dgm:spPr/>
    </dgm:pt>
    <dgm:pt modelId="{362AD369-0E31-4477-A3E3-31AAC1FD3DA6}" type="pres">
      <dgm:prSet presAssocID="{D657A3A2-B00B-4450-84A3-51AF0154C3D3}" presName="rootComposite1" presStyleCnt="0"/>
      <dgm:spPr/>
    </dgm:pt>
    <dgm:pt modelId="{68E0D8DB-F6FA-4D2B-AFB4-B4D4A9085DFC}" type="pres">
      <dgm:prSet presAssocID="{D657A3A2-B00B-4450-84A3-51AF0154C3D3}" presName="rootText1" presStyleLbl="node0" presStyleIdx="0" presStyleCnt="1" custScaleX="152995" custLinFactNeighborX="-4389" custLinFactNeighborY="-7312">
        <dgm:presLayoutVars>
          <dgm:chPref val="3"/>
        </dgm:presLayoutVars>
      </dgm:prSet>
      <dgm:spPr/>
    </dgm:pt>
    <dgm:pt modelId="{175787CD-4B57-421D-8A01-AADA6C1E63B0}" type="pres">
      <dgm:prSet presAssocID="{D657A3A2-B00B-4450-84A3-51AF0154C3D3}" presName="rootConnector1" presStyleLbl="node1" presStyleIdx="0" presStyleCnt="0"/>
      <dgm:spPr/>
    </dgm:pt>
    <dgm:pt modelId="{921403A4-38F2-4CEF-9B13-74C4484EA754}" type="pres">
      <dgm:prSet presAssocID="{D657A3A2-B00B-4450-84A3-51AF0154C3D3}" presName="hierChild2" presStyleCnt="0"/>
      <dgm:spPr/>
    </dgm:pt>
    <dgm:pt modelId="{DB8A14A3-90B6-49A6-8B02-E70D65C1A613}" type="pres">
      <dgm:prSet presAssocID="{D5044628-A5B9-4174-B35E-45B18D6A6781}" presName="Name37" presStyleLbl="parChTrans1D2" presStyleIdx="0" presStyleCnt="3"/>
      <dgm:spPr/>
    </dgm:pt>
    <dgm:pt modelId="{BC99A748-89E9-4AFA-8C6F-F872B9AF0670}" type="pres">
      <dgm:prSet presAssocID="{ACA1A17E-39D7-44D7-973A-3D57697F09A2}" presName="hierRoot2" presStyleCnt="0">
        <dgm:presLayoutVars>
          <dgm:hierBranch val="init"/>
        </dgm:presLayoutVars>
      </dgm:prSet>
      <dgm:spPr/>
    </dgm:pt>
    <dgm:pt modelId="{D15FFA29-82AD-4F1F-9EBA-CAA25A592550}" type="pres">
      <dgm:prSet presAssocID="{ACA1A17E-39D7-44D7-973A-3D57697F09A2}" presName="rootComposite" presStyleCnt="0"/>
      <dgm:spPr/>
    </dgm:pt>
    <dgm:pt modelId="{5B693CFB-4AA0-4F5F-96B5-508019DB34C5}" type="pres">
      <dgm:prSet presAssocID="{ACA1A17E-39D7-44D7-973A-3D57697F09A2}" presName="rootText" presStyleLbl="node2" presStyleIdx="0" presStyleCnt="3">
        <dgm:presLayoutVars>
          <dgm:chPref val="3"/>
        </dgm:presLayoutVars>
      </dgm:prSet>
      <dgm:spPr/>
    </dgm:pt>
    <dgm:pt modelId="{B7CB1E78-EAF9-4F85-B72C-DF6E0C8048CD}" type="pres">
      <dgm:prSet presAssocID="{ACA1A17E-39D7-44D7-973A-3D57697F09A2}" presName="rootConnector" presStyleLbl="node2" presStyleIdx="0" presStyleCnt="3"/>
      <dgm:spPr/>
    </dgm:pt>
    <dgm:pt modelId="{96392EB4-2C62-4968-8018-96C2A5214C67}" type="pres">
      <dgm:prSet presAssocID="{ACA1A17E-39D7-44D7-973A-3D57697F09A2}" presName="hierChild4" presStyleCnt="0"/>
      <dgm:spPr/>
    </dgm:pt>
    <dgm:pt modelId="{03CB1BDA-75CC-4872-B17A-EE9C5FFC9EED}" type="pres">
      <dgm:prSet presAssocID="{57E73479-85A5-449A-818E-F272EA03DDDC}" presName="Name37" presStyleLbl="parChTrans1D3" presStyleIdx="0" presStyleCnt="4"/>
      <dgm:spPr/>
    </dgm:pt>
    <dgm:pt modelId="{1196DA21-4C38-4A1F-9575-557293E64A73}" type="pres">
      <dgm:prSet presAssocID="{2D9F39B4-32E2-4DB5-88C8-6D64D384505C}" presName="hierRoot2" presStyleCnt="0">
        <dgm:presLayoutVars>
          <dgm:hierBranch val="init"/>
        </dgm:presLayoutVars>
      </dgm:prSet>
      <dgm:spPr/>
    </dgm:pt>
    <dgm:pt modelId="{DE85B654-1869-428A-8FCF-8880ADF29ECE}" type="pres">
      <dgm:prSet presAssocID="{2D9F39B4-32E2-4DB5-88C8-6D64D384505C}" presName="rootComposite" presStyleCnt="0"/>
      <dgm:spPr/>
    </dgm:pt>
    <dgm:pt modelId="{896EB32B-3898-497E-BFA5-66E719D5991F}" type="pres">
      <dgm:prSet presAssocID="{2D9F39B4-32E2-4DB5-88C8-6D64D384505C}" presName="rootText" presStyleLbl="node3" presStyleIdx="0" presStyleCnt="4">
        <dgm:presLayoutVars>
          <dgm:chPref val="3"/>
        </dgm:presLayoutVars>
      </dgm:prSet>
      <dgm:spPr/>
    </dgm:pt>
    <dgm:pt modelId="{C3D8F70F-3306-4ABA-924B-4A787D45D813}" type="pres">
      <dgm:prSet presAssocID="{2D9F39B4-32E2-4DB5-88C8-6D64D384505C}" presName="rootConnector" presStyleLbl="node3" presStyleIdx="0" presStyleCnt="4"/>
      <dgm:spPr/>
    </dgm:pt>
    <dgm:pt modelId="{DDE14EE0-CE1B-4483-9BF9-6E4AF151C078}" type="pres">
      <dgm:prSet presAssocID="{2D9F39B4-32E2-4DB5-88C8-6D64D384505C}" presName="hierChild4" presStyleCnt="0"/>
      <dgm:spPr/>
    </dgm:pt>
    <dgm:pt modelId="{A196CAA2-F504-4F0B-8683-E5E4A7DB07F0}" type="pres">
      <dgm:prSet presAssocID="{2D9F39B4-32E2-4DB5-88C8-6D64D384505C}" presName="hierChild5" presStyleCnt="0"/>
      <dgm:spPr/>
    </dgm:pt>
    <dgm:pt modelId="{09D39281-03CC-452C-B4B7-3117CBEBADEE}" type="pres">
      <dgm:prSet presAssocID="{A0B55148-A734-424E-88A0-573863665E30}" presName="Name37" presStyleLbl="parChTrans1D3" presStyleIdx="1" presStyleCnt="4"/>
      <dgm:spPr/>
    </dgm:pt>
    <dgm:pt modelId="{AD53751D-3794-4D20-A27E-BD8B273E1B40}" type="pres">
      <dgm:prSet presAssocID="{05738D40-04D0-4F5A-A2A6-7E7D9778D8B8}" presName="hierRoot2" presStyleCnt="0">
        <dgm:presLayoutVars>
          <dgm:hierBranch val="init"/>
        </dgm:presLayoutVars>
      </dgm:prSet>
      <dgm:spPr/>
    </dgm:pt>
    <dgm:pt modelId="{1A4E70D0-10F7-4655-B8B7-4332DB14B834}" type="pres">
      <dgm:prSet presAssocID="{05738D40-04D0-4F5A-A2A6-7E7D9778D8B8}" presName="rootComposite" presStyleCnt="0"/>
      <dgm:spPr/>
    </dgm:pt>
    <dgm:pt modelId="{BF8C4C99-8B45-4013-A932-FBEE50A5C68A}" type="pres">
      <dgm:prSet presAssocID="{05738D40-04D0-4F5A-A2A6-7E7D9778D8B8}" presName="rootText" presStyleLbl="node3" presStyleIdx="1" presStyleCnt="4" custLinFactNeighborY="-31150">
        <dgm:presLayoutVars>
          <dgm:chPref val="3"/>
        </dgm:presLayoutVars>
      </dgm:prSet>
      <dgm:spPr/>
    </dgm:pt>
    <dgm:pt modelId="{6066477E-4CA7-4941-93DA-5F3DEACD1A7F}" type="pres">
      <dgm:prSet presAssocID="{05738D40-04D0-4F5A-A2A6-7E7D9778D8B8}" presName="rootConnector" presStyleLbl="node3" presStyleIdx="1" presStyleCnt="4"/>
      <dgm:spPr/>
    </dgm:pt>
    <dgm:pt modelId="{1194102C-E0C0-46FB-87B6-961593FE76B2}" type="pres">
      <dgm:prSet presAssocID="{05738D40-04D0-4F5A-A2A6-7E7D9778D8B8}" presName="hierChild4" presStyleCnt="0"/>
      <dgm:spPr/>
    </dgm:pt>
    <dgm:pt modelId="{1F2B27CB-810B-4C1F-A8E1-34B964E1D96E}" type="pres">
      <dgm:prSet presAssocID="{05738D40-04D0-4F5A-A2A6-7E7D9778D8B8}" presName="hierChild5" presStyleCnt="0"/>
      <dgm:spPr/>
    </dgm:pt>
    <dgm:pt modelId="{BB8D0850-7031-441E-AD03-7FDD8634767C}" type="pres">
      <dgm:prSet presAssocID="{ACA1A17E-39D7-44D7-973A-3D57697F09A2}" presName="hierChild5" presStyleCnt="0"/>
      <dgm:spPr/>
    </dgm:pt>
    <dgm:pt modelId="{A5827005-376C-4C97-BE04-518913589D49}" type="pres">
      <dgm:prSet presAssocID="{83A1FB52-7B9F-4068-8FB6-AA57B691D305}" presName="Name37" presStyleLbl="parChTrans1D2" presStyleIdx="1" presStyleCnt="3"/>
      <dgm:spPr/>
    </dgm:pt>
    <dgm:pt modelId="{C4F5CD50-5E3D-4C3D-859E-C5AA636906BF}" type="pres">
      <dgm:prSet presAssocID="{159CE9B2-E299-40ED-8032-3DB8E42F7D99}" presName="hierRoot2" presStyleCnt="0">
        <dgm:presLayoutVars>
          <dgm:hierBranch val="init"/>
        </dgm:presLayoutVars>
      </dgm:prSet>
      <dgm:spPr/>
    </dgm:pt>
    <dgm:pt modelId="{3ACDE0B8-D342-4060-8F4F-256790C9C375}" type="pres">
      <dgm:prSet presAssocID="{159CE9B2-E299-40ED-8032-3DB8E42F7D99}" presName="rootComposite" presStyleCnt="0"/>
      <dgm:spPr/>
    </dgm:pt>
    <dgm:pt modelId="{50F03A51-687F-4FBF-89AE-8B5651254272}" type="pres">
      <dgm:prSet presAssocID="{159CE9B2-E299-40ED-8032-3DB8E42F7D99}" presName="rootText" presStyleLbl="node2" presStyleIdx="1" presStyleCnt="3" custLinFactNeighborX="-2003">
        <dgm:presLayoutVars>
          <dgm:chPref val="3"/>
        </dgm:presLayoutVars>
      </dgm:prSet>
      <dgm:spPr/>
    </dgm:pt>
    <dgm:pt modelId="{77FF79FD-D163-4C0A-B126-87AB7C5015B2}" type="pres">
      <dgm:prSet presAssocID="{159CE9B2-E299-40ED-8032-3DB8E42F7D99}" presName="rootConnector" presStyleLbl="node2" presStyleIdx="1" presStyleCnt="3"/>
      <dgm:spPr/>
    </dgm:pt>
    <dgm:pt modelId="{D4299ADD-9C85-4181-BE21-7045EC4CB184}" type="pres">
      <dgm:prSet presAssocID="{159CE9B2-E299-40ED-8032-3DB8E42F7D99}" presName="hierChild4" presStyleCnt="0"/>
      <dgm:spPr/>
    </dgm:pt>
    <dgm:pt modelId="{500B0191-A796-48D3-9EB9-159BC798AD2B}" type="pres">
      <dgm:prSet presAssocID="{561C8E9A-1226-418D-B4C9-0C6E4D3FE614}" presName="Name37" presStyleLbl="parChTrans1D3" presStyleIdx="2" presStyleCnt="4"/>
      <dgm:spPr/>
    </dgm:pt>
    <dgm:pt modelId="{C78E2F94-650D-46C6-B99A-7A8733038571}" type="pres">
      <dgm:prSet presAssocID="{537BD6D5-1940-44E1-8663-D52A1AF7CF97}" presName="hierRoot2" presStyleCnt="0">
        <dgm:presLayoutVars>
          <dgm:hierBranch val="init"/>
        </dgm:presLayoutVars>
      </dgm:prSet>
      <dgm:spPr/>
    </dgm:pt>
    <dgm:pt modelId="{E961DCBA-3D22-4CA9-8B78-92095A56C47B}" type="pres">
      <dgm:prSet presAssocID="{537BD6D5-1940-44E1-8663-D52A1AF7CF97}" presName="rootComposite" presStyleCnt="0"/>
      <dgm:spPr/>
    </dgm:pt>
    <dgm:pt modelId="{9C39DE12-106B-4A00-8619-3692586646B9}" type="pres">
      <dgm:prSet presAssocID="{537BD6D5-1940-44E1-8663-D52A1AF7CF97}" presName="rootText" presStyleLbl="node3" presStyleIdx="2" presStyleCnt="4">
        <dgm:presLayoutVars>
          <dgm:chPref val="3"/>
        </dgm:presLayoutVars>
      </dgm:prSet>
      <dgm:spPr/>
    </dgm:pt>
    <dgm:pt modelId="{133808AC-2D05-40F6-B187-5B04917364C2}" type="pres">
      <dgm:prSet presAssocID="{537BD6D5-1940-44E1-8663-D52A1AF7CF97}" presName="rootConnector" presStyleLbl="node3" presStyleIdx="2" presStyleCnt="4"/>
      <dgm:spPr/>
    </dgm:pt>
    <dgm:pt modelId="{1C5E902F-BD92-419F-9DBF-27B05EC04BAD}" type="pres">
      <dgm:prSet presAssocID="{537BD6D5-1940-44E1-8663-D52A1AF7CF97}" presName="hierChild4" presStyleCnt="0"/>
      <dgm:spPr/>
    </dgm:pt>
    <dgm:pt modelId="{ECBB28D6-EF8C-4CE6-8A2D-233AC62D0930}" type="pres">
      <dgm:prSet presAssocID="{537BD6D5-1940-44E1-8663-D52A1AF7CF97}" presName="hierChild5" presStyleCnt="0"/>
      <dgm:spPr/>
    </dgm:pt>
    <dgm:pt modelId="{64FFF587-F34C-4AD8-A2F1-08DC7C72B35B}" type="pres">
      <dgm:prSet presAssocID="{159CE9B2-E299-40ED-8032-3DB8E42F7D99}" presName="hierChild5" presStyleCnt="0"/>
      <dgm:spPr/>
    </dgm:pt>
    <dgm:pt modelId="{9C5AE582-7DC5-4AFF-A0FF-5D6F5C71E3BD}" type="pres">
      <dgm:prSet presAssocID="{D405B80D-64E7-438B-AC70-AEAA18C2B439}" presName="Name37" presStyleLbl="parChTrans1D2" presStyleIdx="2" presStyleCnt="3"/>
      <dgm:spPr/>
    </dgm:pt>
    <dgm:pt modelId="{96F75AAF-29E7-47CD-B323-1736934509A9}" type="pres">
      <dgm:prSet presAssocID="{AA12F783-96ED-4BBD-9B4C-FCA8A2DE9287}" presName="hierRoot2" presStyleCnt="0">
        <dgm:presLayoutVars>
          <dgm:hierBranch val="init"/>
        </dgm:presLayoutVars>
      </dgm:prSet>
      <dgm:spPr/>
    </dgm:pt>
    <dgm:pt modelId="{912C1C87-0907-454F-BF64-C1AA68605F3D}" type="pres">
      <dgm:prSet presAssocID="{AA12F783-96ED-4BBD-9B4C-FCA8A2DE9287}" presName="rootComposite" presStyleCnt="0"/>
      <dgm:spPr/>
    </dgm:pt>
    <dgm:pt modelId="{E61023F6-C28F-435C-85D5-8D15E982AA9B}" type="pres">
      <dgm:prSet presAssocID="{AA12F783-96ED-4BBD-9B4C-FCA8A2DE9287}" presName="rootText" presStyleLbl="node2" presStyleIdx="2" presStyleCnt="3">
        <dgm:presLayoutVars>
          <dgm:chPref val="3"/>
        </dgm:presLayoutVars>
      </dgm:prSet>
      <dgm:spPr/>
    </dgm:pt>
    <dgm:pt modelId="{B34F88B4-9363-4B68-9E65-36DBE292BD1E}" type="pres">
      <dgm:prSet presAssocID="{AA12F783-96ED-4BBD-9B4C-FCA8A2DE9287}" presName="rootConnector" presStyleLbl="node2" presStyleIdx="2" presStyleCnt="3"/>
      <dgm:spPr/>
    </dgm:pt>
    <dgm:pt modelId="{A19CA570-99F2-452C-9C86-28225FC26AA5}" type="pres">
      <dgm:prSet presAssocID="{AA12F783-96ED-4BBD-9B4C-FCA8A2DE9287}" presName="hierChild4" presStyleCnt="0"/>
      <dgm:spPr/>
    </dgm:pt>
    <dgm:pt modelId="{3AE36E6B-E9CB-4B3D-A13E-086B65458902}" type="pres">
      <dgm:prSet presAssocID="{68B8C364-374A-42B3-B039-1F57AAA5B87B}" presName="Name37" presStyleLbl="parChTrans1D3" presStyleIdx="3" presStyleCnt="4"/>
      <dgm:spPr/>
    </dgm:pt>
    <dgm:pt modelId="{E0328637-8234-4B92-8A10-35C94C346A3D}" type="pres">
      <dgm:prSet presAssocID="{FB63AE4C-6A7F-4792-8D0C-57018986405F}" presName="hierRoot2" presStyleCnt="0">
        <dgm:presLayoutVars>
          <dgm:hierBranch val="init"/>
        </dgm:presLayoutVars>
      </dgm:prSet>
      <dgm:spPr/>
    </dgm:pt>
    <dgm:pt modelId="{93EF654A-C3E3-4EBD-B08C-D4A4D212720C}" type="pres">
      <dgm:prSet presAssocID="{FB63AE4C-6A7F-4792-8D0C-57018986405F}" presName="rootComposite" presStyleCnt="0"/>
      <dgm:spPr/>
    </dgm:pt>
    <dgm:pt modelId="{EFE093B8-ACBE-45A9-91C5-6A5E30B45951}" type="pres">
      <dgm:prSet presAssocID="{FB63AE4C-6A7F-4792-8D0C-57018986405F}" presName="rootText" presStyleLbl="node3" presStyleIdx="3" presStyleCnt="4">
        <dgm:presLayoutVars>
          <dgm:chPref val="3"/>
        </dgm:presLayoutVars>
      </dgm:prSet>
      <dgm:spPr/>
    </dgm:pt>
    <dgm:pt modelId="{22DEC094-D844-41A4-ADC6-CD6E159E02A2}" type="pres">
      <dgm:prSet presAssocID="{FB63AE4C-6A7F-4792-8D0C-57018986405F}" presName="rootConnector" presStyleLbl="node3" presStyleIdx="3" presStyleCnt="4"/>
      <dgm:spPr/>
    </dgm:pt>
    <dgm:pt modelId="{BC878253-7959-48EC-BD09-0E4C9005779F}" type="pres">
      <dgm:prSet presAssocID="{FB63AE4C-6A7F-4792-8D0C-57018986405F}" presName="hierChild4" presStyleCnt="0"/>
      <dgm:spPr/>
    </dgm:pt>
    <dgm:pt modelId="{52EB05B6-9575-478A-AF30-7D7F207F1582}" type="pres">
      <dgm:prSet presAssocID="{FB63AE4C-6A7F-4792-8D0C-57018986405F}" presName="hierChild5" presStyleCnt="0"/>
      <dgm:spPr/>
    </dgm:pt>
    <dgm:pt modelId="{CD239EA5-BF59-4968-9C9C-FC3BEC2273E3}" type="pres">
      <dgm:prSet presAssocID="{AA12F783-96ED-4BBD-9B4C-FCA8A2DE9287}" presName="hierChild5" presStyleCnt="0"/>
      <dgm:spPr/>
    </dgm:pt>
    <dgm:pt modelId="{84E01598-9B50-49D7-8118-D20555076D76}" type="pres">
      <dgm:prSet presAssocID="{D657A3A2-B00B-4450-84A3-51AF0154C3D3}" presName="hierChild3" presStyleCnt="0"/>
      <dgm:spPr/>
    </dgm:pt>
  </dgm:ptLst>
  <dgm:cxnLst>
    <dgm:cxn modelId="{2FD3AF04-BBB8-4058-A88D-BCBC2F7B691F}" type="presOf" srcId="{83A1FB52-7B9F-4068-8FB6-AA57B691D305}" destId="{A5827005-376C-4C97-BE04-518913589D49}" srcOrd="0" destOrd="0" presId="urn:microsoft.com/office/officeart/2005/8/layout/orgChart1"/>
    <dgm:cxn modelId="{85660D0E-217C-4784-B1A0-B92BD1F3182E}" srcId="{AD27CDC6-8A5E-4FD4-8909-12D881EDB5A1}" destId="{D657A3A2-B00B-4450-84A3-51AF0154C3D3}" srcOrd="0" destOrd="0" parTransId="{94EBF4F4-7754-4155-ACC3-5DDCF3A9F6AA}" sibTransId="{6B7D7F33-DFC0-4968-B6E9-6E7304979A7F}"/>
    <dgm:cxn modelId="{E3747916-C24A-40D4-8078-B84149B33C25}" srcId="{D657A3A2-B00B-4450-84A3-51AF0154C3D3}" destId="{AA12F783-96ED-4BBD-9B4C-FCA8A2DE9287}" srcOrd="2" destOrd="0" parTransId="{D405B80D-64E7-438B-AC70-AEAA18C2B439}" sibTransId="{567B40D5-6068-4234-B8FC-6962BCD84710}"/>
    <dgm:cxn modelId="{E559B724-1019-4290-9A89-7CADBB64A732}" type="presOf" srcId="{D657A3A2-B00B-4450-84A3-51AF0154C3D3}" destId="{175787CD-4B57-421D-8A01-AADA6C1E63B0}" srcOrd="1" destOrd="0" presId="urn:microsoft.com/office/officeart/2005/8/layout/orgChart1"/>
    <dgm:cxn modelId="{701EA626-D838-406E-AE95-00C8060CBF1A}" srcId="{159CE9B2-E299-40ED-8032-3DB8E42F7D99}" destId="{537BD6D5-1940-44E1-8663-D52A1AF7CF97}" srcOrd="0" destOrd="0" parTransId="{561C8E9A-1226-418D-B4C9-0C6E4D3FE614}" sibTransId="{7305B506-1AF8-4F2F-83C6-A7CB0B68574E}"/>
    <dgm:cxn modelId="{E6A8992F-871B-4F54-A795-CA9FF2120AE0}" type="presOf" srcId="{537BD6D5-1940-44E1-8663-D52A1AF7CF97}" destId="{133808AC-2D05-40F6-B187-5B04917364C2}" srcOrd="1" destOrd="0" presId="urn:microsoft.com/office/officeart/2005/8/layout/orgChart1"/>
    <dgm:cxn modelId="{230E9D2F-3A62-45A7-987F-166C330287EA}" type="presOf" srcId="{AD27CDC6-8A5E-4FD4-8909-12D881EDB5A1}" destId="{27666D86-D580-4360-A0F4-534C7F328236}" srcOrd="0" destOrd="0" presId="urn:microsoft.com/office/officeart/2005/8/layout/orgChart1"/>
    <dgm:cxn modelId="{2DFAB340-AC34-468C-A9C8-26D4AFE84A4A}" type="presOf" srcId="{ACA1A17E-39D7-44D7-973A-3D57697F09A2}" destId="{B7CB1E78-EAF9-4F85-B72C-DF6E0C8048CD}" srcOrd="1" destOrd="0" presId="urn:microsoft.com/office/officeart/2005/8/layout/orgChart1"/>
    <dgm:cxn modelId="{03EE205C-1138-49C5-96EC-361DD2796BD6}" type="presOf" srcId="{A0B55148-A734-424E-88A0-573863665E30}" destId="{09D39281-03CC-452C-B4B7-3117CBEBADEE}" srcOrd="0" destOrd="0" presId="urn:microsoft.com/office/officeart/2005/8/layout/orgChart1"/>
    <dgm:cxn modelId="{E7D33660-99C3-43BE-837A-BDEE6ACB387C}" type="presOf" srcId="{57E73479-85A5-449A-818E-F272EA03DDDC}" destId="{03CB1BDA-75CC-4872-B17A-EE9C5FFC9EED}" srcOrd="0" destOrd="0" presId="urn:microsoft.com/office/officeart/2005/8/layout/orgChart1"/>
    <dgm:cxn modelId="{6F6A6A48-0DBA-4B2D-A4E2-C7F8F075252B}" type="presOf" srcId="{05738D40-04D0-4F5A-A2A6-7E7D9778D8B8}" destId="{BF8C4C99-8B45-4013-A932-FBEE50A5C68A}" srcOrd="0" destOrd="0" presId="urn:microsoft.com/office/officeart/2005/8/layout/orgChart1"/>
    <dgm:cxn modelId="{28D86E6C-4E3A-4CBE-8238-8ECB8D797369}" type="presOf" srcId="{D657A3A2-B00B-4450-84A3-51AF0154C3D3}" destId="{68E0D8DB-F6FA-4D2B-AFB4-B4D4A9085DFC}" srcOrd="0" destOrd="0" presId="urn:microsoft.com/office/officeart/2005/8/layout/orgChart1"/>
    <dgm:cxn modelId="{8C26AD6E-291F-4BC3-9F1B-6CC4928E8BE6}" type="presOf" srcId="{537BD6D5-1940-44E1-8663-D52A1AF7CF97}" destId="{9C39DE12-106B-4A00-8619-3692586646B9}" srcOrd="0" destOrd="0" presId="urn:microsoft.com/office/officeart/2005/8/layout/orgChart1"/>
    <dgm:cxn modelId="{9AB18C70-1FDF-4197-96FB-AAEB76E72B9C}" type="presOf" srcId="{05738D40-04D0-4F5A-A2A6-7E7D9778D8B8}" destId="{6066477E-4CA7-4941-93DA-5F3DEACD1A7F}" srcOrd="1" destOrd="0" presId="urn:microsoft.com/office/officeart/2005/8/layout/orgChart1"/>
    <dgm:cxn modelId="{5F016559-D3F7-4CE3-B528-865E54AC72D4}" srcId="{D657A3A2-B00B-4450-84A3-51AF0154C3D3}" destId="{159CE9B2-E299-40ED-8032-3DB8E42F7D99}" srcOrd="1" destOrd="0" parTransId="{83A1FB52-7B9F-4068-8FB6-AA57B691D305}" sibTransId="{0860F293-4211-4E64-B5F3-46A35BA1CB03}"/>
    <dgm:cxn modelId="{55CF015A-DE19-4286-956E-A0D9A156AC7A}" type="presOf" srcId="{159CE9B2-E299-40ED-8032-3DB8E42F7D99}" destId="{50F03A51-687F-4FBF-89AE-8B5651254272}" srcOrd="0" destOrd="0" presId="urn:microsoft.com/office/officeart/2005/8/layout/orgChart1"/>
    <dgm:cxn modelId="{8FB42B5A-352F-4192-BECE-797CDBA878C0}" type="presOf" srcId="{561C8E9A-1226-418D-B4C9-0C6E4D3FE614}" destId="{500B0191-A796-48D3-9EB9-159BC798AD2B}" srcOrd="0" destOrd="0" presId="urn:microsoft.com/office/officeart/2005/8/layout/orgChart1"/>
    <dgm:cxn modelId="{823BED7F-4353-42AF-BF1C-83DA539977CA}" type="presOf" srcId="{FB63AE4C-6A7F-4792-8D0C-57018986405F}" destId="{EFE093B8-ACBE-45A9-91C5-6A5E30B45951}" srcOrd="0" destOrd="0" presId="urn:microsoft.com/office/officeart/2005/8/layout/orgChart1"/>
    <dgm:cxn modelId="{1DD5B08B-FDD5-44AE-8DAB-4E2DF0843AB6}" type="presOf" srcId="{AA12F783-96ED-4BBD-9B4C-FCA8A2DE9287}" destId="{E61023F6-C28F-435C-85D5-8D15E982AA9B}" srcOrd="0" destOrd="0" presId="urn:microsoft.com/office/officeart/2005/8/layout/orgChart1"/>
    <dgm:cxn modelId="{F7741290-9062-4482-B032-05B403479CF9}" type="presOf" srcId="{159CE9B2-E299-40ED-8032-3DB8E42F7D99}" destId="{77FF79FD-D163-4C0A-B126-87AB7C5015B2}" srcOrd="1" destOrd="0" presId="urn:microsoft.com/office/officeart/2005/8/layout/orgChart1"/>
    <dgm:cxn modelId="{7C26249E-BDCD-4BF5-97AB-0DF599EDB4D5}" srcId="{ACA1A17E-39D7-44D7-973A-3D57697F09A2}" destId="{2D9F39B4-32E2-4DB5-88C8-6D64D384505C}" srcOrd="0" destOrd="0" parTransId="{57E73479-85A5-449A-818E-F272EA03DDDC}" sibTransId="{14A646FA-E20F-4E26-BAA2-42434139BC5C}"/>
    <dgm:cxn modelId="{A59F66AC-1E84-49D0-BFF4-E4D3F811186D}" type="presOf" srcId="{2D9F39B4-32E2-4DB5-88C8-6D64D384505C}" destId="{896EB32B-3898-497E-BFA5-66E719D5991F}" srcOrd="0" destOrd="0" presId="urn:microsoft.com/office/officeart/2005/8/layout/orgChart1"/>
    <dgm:cxn modelId="{819373B5-8601-4D0F-8904-D213E89E1C32}" type="presOf" srcId="{68B8C364-374A-42B3-B039-1F57AAA5B87B}" destId="{3AE36E6B-E9CB-4B3D-A13E-086B65458902}" srcOrd="0" destOrd="0" presId="urn:microsoft.com/office/officeart/2005/8/layout/orgChart1"/>
    <dgm:cxn modelId="{F70DB1BF-E471-43DC-B915-6D27E3FF10B3}" srcId="{AA12F783-96ED-4BBD-9B4C-FCA8A2DE9287}" destId="{FB63AE4C-6A7F-4792-8D0C-57018986405F}" srcOrd="0" destOrd="0" parTransId="{68B8C364-374A-42B3-B039-1F57AAA5B87B}" sibTransId="{67E86A41-4AB5-4FA1-ACE9-D29A65E877E1}"/>
    <dgm:cxn modelId="{EBAB5EE0-671C-4776-A7D9-660887FE2B50}" type="presOf" srcId="{D5044628-A5B9-4174-B35E-45B18D6A6781}" destId="{DB8A14A3-90B6-49A6-8B02-E70D65C1A613}" srcOrd="0" destOrd="0" presId="urn:microsoft.com/office/officeart/2005/8/layout/orgChart1"/>
    <dgm:cxn modelId="{BAD911E6-E49E-4783-9AC0-E0235FF01C9A}" type="presOf" srcId="{2D9F39B4-32E2-4DB5-88C8-6D64D384505C}" destId="{C3D8F70F-3306-4ABA-924B-4A787D45D813}" srcOrd="1" destOrd="0" presId="urn:microsoft.com/office/officeart/2005/8/layout/orgChart1"/>
    <dgm:cxn modelId="{782341E6-5117-448D-B62B-54E0511E9B4B}" type="presOf" srcId="{AA12F783-96ED-4BBD-9B4C-FCA8A2DE9287}" destId="{B34F88B4-9363-4B68-9E65-36DBE292BD1E}" srcOrd="1" destOrd="0" presId="urn:microsoft.com/office/officeart/2005/8/layout/orgChart1"/>
    <dgm:cxn modelId="{03C0F1EB-983B-4FDA-A93C-35554018D8B7}" type="presOf" srcId="{ACA1A17E-39D7-44D7-973A-3D57697F09A2}" destId="{5B693CFB-4AA0-4F5F-96B5-508019DB34C5}" srcOrd="0" destOrd="0" presId="urn:microsoft.com/office/officeart/2005/8/layout/orgChart1"/>
    <dgm:cxn modelId="{ED0F21D4-4148-4B9A-8EEB-32CF5A60EF31}" type="presOf" srcId="{FB63AE4C-6A7F-4792-8D0C-57018986405F}" destId="{22DEC094-D844-41A4-ADC6-CD6E159E02A2}" srcOrd="1" destOrd="0" presId="urn:microsoft.com/office/officeart/2005/8/layout/orgChart1"/>
    <dgm:cxn modelId="{BE6556F9-D81C-4241-AB6A-684F3E361E63}" srcId="{D657A3A2-B00B-4450-84A3-51AF0154C3D3}" destId="{ACA1A17E-39D7-44D7-973A-3D57697F09A2}" srcOrd="0" destOrd="0" parTransId="{D5044628-A5B9-4174-B35E-45B18D6A6781}" sibTransId="{221C2632-BF81-4E94-9585-25B095E86A21}"/>
    <dgm:cxn modelId="{DAEFF3DE-85A6-4BA7-A0EC-152FDD59519C}" type="presOf" srcId="{D405B80D-64E7-438B-AC70-AEAA18C2B439}" destId="{9C5AE582-7DC5-4AFF-A0FF-5D6F5C71E3BD}" srcOrd="0" destOrd="0" presId="urn:microsoft.com/office/officeart/2005/8/layout/orgChart1"/>
    <dgm:cxn modelId="{9E6D49FF-915B-4543-B458-3B30A3F5D89F}" srcId="{ACA1A17E-39D7-44D7-973A-3D57697F09A2}" destId="{05738D40-04D0-4F5A-A2A6-7E7D9778D8B8}" srcOrd="1" destOrd="0" parTransId="{A0B55148-A734-424E-88A0-573863665E30}" sibTransId="{C0DDAD3D-908E-48EE-8FBC-CA55740E8F73}"/>
    <dgm:cxn modelId="{52F0128F-2252-43A6-96B0-4F4B100BB495}" type="presParOf" srcId="{27666D86-D580-4360-A0F4-534C7F328236}" destId="{28627FEB-9495-4A8F-B615-3FD008851E1C}" srcOrd="0" destOrd="0" presId="urn:microsoft.com/office/officeart/2005/8/layout/orgChart1"/>
    <dgm:cxn modelId="{3F3714B6-E1A4-407E-BDDB-97D7CBBF702B}" type="presParOf" srcId="{28627FEB-9495-4A8F-B615-3FD008851E1C}" destId="{362AD369-0E31-4477-A3E3-31AAC1FD3DA6}" srcOrd="0" destOrd="0" presId="urn:microsoft.com/office/officeart/2005/8/layout/orgChart1"/>
    <dgm:cxn modelId="{41E1DA7D-DF05-4225-AACE-91A82D417798}" type="presParOf" srcId="{362AD369-0E31-4477-A3E3-31AAC1FD3DA6}" destId="{68E0D8DB-F6FA-4D2B-AFB4-B4D4A9085DFC}" srcOrd="0" destOrd="0" presId="urn:microsoft.com/office/officeart/2005/8/layout/orgChart1"/>
    <dgm:cxn modelId="{5E9DA6AE-377F-44B9-9E09-6DE7C2F310FC}" type="presParOf" srcId="{362AD369-0E31-4477-A3E3-31AAC1FD3DA6}" destId="{175787CD-4B57-421D-8A01-AADA6C1E63B0}" srcOrd="1" destOrd="0" presId="urn:microsoft.com/office/officeart/2005/8/layout/orgChart1"/>
    <dgm:cxn modelId="{0C4A7ED5-6AE2-4FB3-A8E5-0F27ABFA15E4}" type="presParOf" srcId="{28627FEB-9495-4A8F-B615-3FD008851E1C}" destId="{921403A4-38F2-4CEF-9B13-74C4484EA754}" srcOrd="1" destOrd="0" presId="urn:microsoft.com/office/officeart/2005/8/layout/orgChart1"/>
    <dgm:cxn modelId="{9FBE5374-EB82-491F-8D65-B5ACA5F12B4C}" type="presParOf" srcId="{921403A4-38F2-4CEF-9B13-74C4484EA754}" destId="{DB8A14A3-90B6-49A6-8B02-E70D65C1A613}" srcOrd="0" destOrd="0" presId="urn:microsoft.com/office/officeart/2005/8/layout/orgChart1"/>
    <dgm:cxn modelId="{0E4397EE-9DA1-4118-A6D6-8F439A438867}" type="presParOf" srcId="{921403A4-38F2-4CEF-9B13-74C4484EA754}" destId="{BC99A748-89E9-4AFA-8C6F-F872B9AF0670}" srcOrd="1" destOrd="0" presId="urn:microsoft.com/office/officeart/2005/8/layout/orgChart1"/>
    <dgm:cxn modelId="{8C26F338-6809-45BD-ABCF-1B21E44D79A5}" type="presParOf" srcId="{BC99A748-89E9-4AFA-8C6F-F872B9AF0670}" destId="{D15FFA29-82AD-4F1F-9EBA-CAA25A592550}" srcOrd="0" destOrd="0" presId="urn:microsoft.com/office/officeart/2005/8/layout/orgChart1"/>
    <dgm:cxn modelId="{B06072B2-C33D-44D7-8CE4-4256FA4AFFF1}" type="presParOf" srcId="{D15FFA29-82AD-4F1F-9EBA-CAA25A592550}" destId="{5B693CFB-4AA0-4F5F-96B5-508019DB34C5}" srcOrd="0" destOrd="0" presId="urn:microsoft.com/office/officeart/2005/8/layout/orgChart1"/>
    <dgm:cxn modelId="{F735152C-EC36-4241-B622-929C9407A80E}" type="presParOf" srcId="{D15FFA29-82AD-4F1F-9EBA-CAA25A592550}" destId="{B7CB1E78-EAF9-4F85-B72C-DF6E0C8048CD}" srcOrd="1" destOrd="0" presId="urn:microsoft.com/office/officeart/2005/8/layout/orgChart1"/>
    <dgm:cxn modelId="{6073E041-EA16-4E9A-89C8-7A1DA0FB27A2}" type="presParOf" srcId="{BC99A748-89E9-4AFA-8C6F-F872B9AF0670}" destId="{96392EB4-2C62-4968-8018-96C2A5214C67}" srcOrd="1" destOrd="0" presId="urn:microsoft.com/office/officeart/2005/8/layout/orgChart1"/>
    <dgm:cxn modelId="{3B94410D-5424-4644-B529-EFCDA40E1CCF}" type="presParOf" srcId="{96392EB4-2C62-4968-8018-96C2A5214C67}" destId="{03CB1BDA-75CC-4872-B17A-EE9C5FFC9EED}" srcOrd="0" destOrd="0" presId="urn:microsoft.com/office/officeart/2005/8/layout/orgChart1"/>
    <dgm:cxn modelId="{DC6F02EE-296C-4F26-BC0B-B45B5860FF65}" type="presParOf" srcId="{96392EB4-2C62-4968-8018-96C2A5214C67}" destId="{1196DA21-4C38-4A1F-9575-557293E64A73}" srcOrd="1" destOrd="0" presId="urn:microsoft.com/office/officeart/2005/8/layout/orgChart1"/>
    <dgm:cxn modelId="{31594398-D750-49BF-8774-B178236F959C}" type="presParOf" srcId="{1196DA21-4C38-4A1F-9575-557293E64A73}" destId="{DE85B654-1869-428A-8FCF-8880ADF29ECE}" srcOrd="0" destOrd="0" presId="urn:microsoft.com/office/officeart/2005/8/layout/orgChart1"/>
    <dgm:cxn modelId="{A0229584-6C69-47B7-8570-744FD9CC79D6}" type="presParOf" srcId="{DE85B654-1869-428A-8FCF-8880ADF29ECE}" destId="{896EB32B-3898-497E-BFA5-66E719D5991F}" srcOrd="0" destOrd="0" presId="urn:microsoft.com/office/officeart/2005/8/layout/orgChart1"/>
    <dgm:cxn modelId="{2D49ACE6-81A4-4331-A0A5-9F996CF6D92C}" type="presParOf" srcId="{DE85B654-1869-428A-8FCF-8880ADF29ECE}" destId="{C3D8F70F-3306-4ABA-924B-4A787D45D813}" srcOrd="1" destOrd="0" presId="urn:microsoft.com/office/officeart/2005/8/layout/orgChart1"/>
    <dgm:cxn modelId="{5D672DD6-E431-4092-8C2D-EE7B828ABD00}" type="presParOf" srcId="{1196DA21-4C38-4A1F-9575-557293E64A73}" destId="{DDE14EE0-CE1B-4483-9BF9-6E4AF151C078}" srcOrd="1" destOrd="0" presId="urn:microsoft.com/office/officeart/2005/8/layout/orgChart1"/>
    <dgm:cxn modelId="{EE7877EA-67CA-4A1E-81DF-1EC60D813829}" type="presParOf" srcId="{1196DA21-4C38-4A1F-9575-557293E64A73}" destId="{A196CAA2-F504-4F0B-8683-E5E4A7DB07F0}" srcOrd="2" destOrd="0" presId="urn:microsoft.com/office/officeart/2005/8/layout/orgChart1"/>
    <dgm:cxn modelId="{99AC0C19-C848-4BA9-AA84-B012A657D96B}" type="presParOf" srcId="{96392EB4-2C62-4968-8018-96C2A5214C67}" destId="{09D39281-03CC-452C-B4B7-3117CBEBADEE}" srcOrd="2" destOrd="0" presId="urn:microsoft.com/office/officeart/2005/8/layout/orgChart1"/>
    <dgm:cxn modelId="{D78F6365-7884-4697-AA79-BD028888AE5B}" type="presParOf" srcId="{96392EB4-2C62-4968-8018-96C2A5214C67}" destId="{AD53751D-3794-4D20-A27E-BD8B273E1B40}" srcOrd="3" destOrd="0" presId="urn:microsoft.com/office/officeart/2005/8/layout/orgChart1"/>
    <dgm:cxn modelId="{0F1B3790-5441-4DCC-AC51-27F6F0A593BE}" type="presParOf" srcId="{AD53751D-3794-4D20-A27E-BD8B273E1B40}" destId="{1A4E70D0-10F7-4655-B8B7-4332DB14B834}" srcOrd="0" destOrd="0" presId="urn:microsoft.com/office/officeart/2005/8/layout/orgChart1"/>
    <dgm:cxn modelId="{9D37E65B-DC2E-4751-B2C4-BDAFFC834FE0}" type="presParOf" srcId="{1A4E70D0-10F7-4655-B8B7-4332DB14B834}" destId="{BF8C4C99-8B45-4013-A932-FBEE50A5C68A}" srcOrd="0" destOrd="0" presId="urn:microsoft.com/office/officeart/2005/8/layout/orgChart1"/>
    <dgm:cxn modelId="{C6480E0A-D074-40D6-84ED-ABD001E4F908}" type="presParOf" srcId="{1A4E70D0-10F7-4655-B8B7-4332DB14B834}" destId="{6066477E-4CA7-4941-93DA-5F3DEACD1A7F}" srcOrd="1" destOrd="0" presId="urn:microsoft.com/office/officeart/2005/8/layout/orgChart1"/>
    <dgm:cxn modelId="{3D369E4A-0002-4E9A-B667-659F9124CC34}" type="presParOf" srcId="{AD53751D-3794-4D20-A27E-BD8B273E1B40}" destId="{1194102C-E0C0-46FB-87B6-961593FE76B2}" srcOrd="1" destOrd="0" presId="urn:microsoft.com/office/officeart/2005/8/layout/orgChart1"/>
    <dgm:cxn modelId="{E04196CC-AE67-4595-A51E-F8774382566D}" type="presParOf" srcId="{AD53751D-3794-4D20-A27E-BD8B273E1B40}" destId="{1F2B27CB-810B-4C1F-A8E1-34B964E1D96E}" srcOrd="2" destOrd="0" presId="urn:microsoft.com/office/officeart/2005/8/layout/orgChart1"/>
    <dgm:cxn modelId="{D674BC5A-E8D6-4A0D-BB34-9E98045920FA}" type="presParOf" srcId="{BC99A748-89E9-4AFA-8C6F-F872B9AF0670}" destId="{BB8D0850-7031-441E-AD03-7FDD8634767C}" srcOrd="2" destOrd="0" presId="urn:microsoft.com/office/officeart/2005/8/layout/orgChart1"/>
    <dgm:cxn modelId="{5B85A2F3-2F0A-46B1-8D33-D96A9160C421}" type="presParOf" srcId="{921403A4-38F2-4CEF-9B13-74C4484EA754}" destId="{A5827005-376C-4C97-BE04-518913589D49}" srcOrd="2" destOrd="0" presId="urn:microsoft.com/office/officeart/2005/8/layout/orgChart1"/>
    <dgm:cxn modelId="{2A0C6C5E-96AB-45F4-8725-24891DF1B97B}" type="presParOf" srcId="{921403A4-38F2-4CEF-9B13-74C4484EA754}" destId="{C4F5CD50-5E3D-4C3D-859E-C5AA636906BF}" srcOrd="3" destOrd="0" presId="urn:microsoft.com/office/officeart/2005/8/layout/orgChart1"/>
    <dgm:cxn modelId="{5411E444-8399-48B0-AD52-78015F74370B}" type="presParOf" srcId="{C4F5CD50-5E3D-4C3D-859E-C5AA636906BF}" destId="{3ACDE0B8-D342-4060-8F4F-256790C9C375}" srcOrd="0" destOrd="0" presId="urn:microsoft.com/office/officeart/2005/8/layout/orgChart1"/>
    <dgm:cxn modelId="{94B14B8A-DBC9-4009-84BF-F0EC42B24E4E}" type="presParOf" srcId="{3ACDE0B8-D342-4060-8F4F-256790C9C375}" destId="{50F03A51-687F-4FBF-89AE-8B5651254272}" srcOrd="0" destOrd="0" presId="urn:microsoft.com/office/officeart/2005/8/layout/orgChart1"/>
    <dgm:cxn modelId="{52848F08-4EBC-4DB1-8072-818081482285}" type="presParOf" srcId="{3ACDE0B8-D342-4060-8F4F-256790C9C375}" destId="{77FF79FD-D163-4C0A-B126-87AB7C5015B2}" srcOrd="1" destOrd="0" presId="urn:microsoft.com/office/officeart/2005/8/layout/orgChart1"/>
    <dgm:cxn modelId="{0529CA76-E16C-4294-B934-A295139CCE77}" type="presParOf" srcId="{C4F5CD50-5E3D-4C3D-859E-C5AA636906BF}" destId="{D4299ADD-9C85-4181-BE21-7045EC4CB184}" srcOrd="1" destOrd="0" presId="urn:microsoft.com/office/officeart/2005/8/layout/orgChart1"/>
    <dgm:cxn modelId="{08BFE37A-AFE3-4DBB-8535-753297DB861C}" type="presParOf" srcId="{D4299ADD-9C85-4181-BE21-7045EC4CB184}" destId="{500B0191-A796-48D3-9EB9-159BC798AD2B}" srcOrd="0" destOrd="0" presId="urn:microsoft.com/office/officeart/2005/8/layout/orgChart1"/>
    <dgm:cxn modelId="{1C215CC0-38EC-41EE-9DAB-A564E726EA24}" type="presParOf" srcId="{D4299ADD-9C85-4181-BE21-7045EC4CB184}" destId="{C78E2F94-650D-46C6-B99A-7A8733038571}" srcOrd="1" destOrd="0" presId="urn:microsoft.com/office/officeart/2005/8/layout/orgChart1"/>
    <dgm:cxn modelId="{9B116C8E-28AA-486B-89C3-25EE6511BEFE}" type="presParOf" srcId="{C78E2F94-650D-46C6-B99A-7A8733038571}" destId="{E961DCBA-3D22-4CA9-8B78-92095A56C47B}" srcOrd="0" destOrd="0" presId="urn:microsoft.com/office/officeart/2005/8/layout/orgChart1"/>
    <dgm:cxn modelId="{77072943-A742-4CFF-960C-7F360DC6EBAF}" type="presParOf" srcId="{E961DCBA-3D22-4CA9-8B78-92095A56C47B}" destId="{9C39DE12-106B-4A00-8619-3692586646B9}" srcOrd="0" destOrd="0" presId="urn:microsoft.com/office/officeart/2005/8/layout/orgChart1"/>
    <dgm:cxn modelId="{2F2A13CE-3586-40ED-9ABF-E3DBF739DC99}" type="presParOf" srcId="{E961DCBA-3D22-4CA9-8B78-92095A56C47B}" destId="{133808AC-2D05-40F6-B187-5B04917364C2}" srcOrd="1" destOrd="0" presId="urn:microsoft.com/office/officeart/2005/8/layout/orgChart1"/>
    <dgm:cxn modelId="{C937AE06-DF10-4ABF-B592-2B3205F82573}" type="presParOf" srcId="{C78E2F94-650D-46C6-B99A-7A8733038571}" destId="{1C5E902F-BD92-419F-9DBF-27B05EC04BAD}" srcOrd="1" destOrd="0" presId="urn:microsoft.com/office/officeart/2005/8/layout/orgChart1"/>
    <dgm:cxn modelId="{2D96440A-51BF-4437-A725-D30E43BE40D5}" type="presParOf" srcId="{C78E2F94-650D-46C6-B99A-7A8733038571}" destId="{ECBB28D6-EF8C-4CE6-8A2D-233AC62D0930}" srcOrd="2" destOrd="0" presId="urn:microsoft.com/office/officeart/2005/8/layout/orgChart1"/>
    <dgm:cxn modelId="{9440F1F4-1CE8-49EC-AE1C-CFBA6D35ACB1}" type="presParOf" srcId="{C4F5CD50-5E3D-4C3D-859E-C5AA636906BF}" destId="{64FFF587-F34C-4AD8-A2F1-08DC7C72B35B}" srcOrd="2" destOrd="0" presId="urn:microsoft.com/office/officeart/2005/8/layout/orgChart1"/>
    <dgm:cxn modelId="{F3B6C6CD-83FE-4A1A-9EFD-485AB2805F84}" type="presParOf" srcId="{921403A4-38F2-4CEF-9B13-74C4484EA754}" destId="{9C5AE582-7DC5-4AFF-A0FF-5D6F5C71E3BD}" srcOrd="4" destOrd="0" presId="urn:microsoft.com/office/officeart/2005/8/layout/orgChart1"/>
    <dgm:cxn modelId="{80CEE664-E3F4-416D-B237-0177438BA5CF}" type="presParOf" srcId="{921403A4-38F2-4CEF-9B13-74C4484EA754}" destId="{96F75AAF-29E7-47CD-B323-1736934509A9}" srcOrd="5" destOrd="0" presId="urn:microsoft.com/office/officeart/2005/8/layout/orgChart1"/>
    <dgm:cxn modelId="{F8AFE0BD-1B58-4A72-A8AB-DAB4B9E817CA}" type="presParOf" srcId="{96F75AAF-29E7-47CD-B323-1736934509A9}" destId="{912C1C87-0907-454F-BF64-C1AA68605F3D}" srcOrd="0" destOrd="0" presId="urn:microsoft.com/office/officeart/2005/8/layout/orgChart1"/>
    <dgm:cxn modelId="{089FCACA-66AE-40E3-891B-511F31D3273D}" type="presParOf" srcId="{912C1C87-0907-454F-BF64-C1AA68605F3D}" destId="{E61023F6-C28F-435C-85D5-8D15E982AA9B}" srcOrd="0" destOrd="0" presId="urn:microsoft.com/office/officeart/2005/8/layout/orgChart1"/>
    <dgm:cxn modelId="{8EDF7CCF-2169-4246-827B-B5BFDC7C2B7C}" type="presParOf" srcId="{912C1C87-0907-454F-BF64-C1AA68605F3D}" destId="{B34F88B4-9363-4B68-9E65-36DBE292BD1E}" srcOrd="1" destOrd="0" presId="urn:microsoft.com/office/officeart/2005/8/layout/orgChart1"/>
    <dgm:cxn modelId="{9F0C8794-CF08-49DD-8CE8-49905141A8EF}" type="presParOf" srcId="{96F75AAF-29E7-47CD-B323-1736934509A9}" destId="{A19CA570-99F2-452C-9C86-28225FC26AA5}" srcOrd="1" destOrd="0" presId="urn:microsoft.com/office/officeart/2005/8/layout/orgChart1"/>
    <dgm:cxn modelId="{D8935634-8C0A-4A2E-9DCD-F44E88FE1958}" type="presParOf" srcId="{A19CA570-99F2-452C-9C86-28225FC26AA5}" destId="{3AE36E6B-E9CB-4B3D-A13E-086B65458902}" srcOrd="0" destOrd="0" presId="urn:microsoft.com/office/officeart/2005/8/layout/orgChart1"/>
    <dgm:cxn modelId="{6E11413F-8113-448B-A161-321006F4C382}" type="presParOf" srcId="{A19CA570-99F2-452C-9C86-28225FC26AA5}" destId="{E0328637-8234-4B92-8A10-35C94C346A3D}" srcOrd="1" destOrd="0" presId="urn:microsoft.com/office/officeart/2005/8/layout/orgChart1"/>
    <dgm:cxn modelId="{DC221A25-C74A-4BE8-82CB-ED26D9244818}" type="presParOf" srcId="{E0328637-8234-4B92-8A10-35C94C346A3D}" destId="{93EF654A-C3E3-4EBD-B08C-D4A4D212720C}" srcOrd="0" destOrd="0" presId="urn:microsoft.com/office/officeart/2005/8/layout/orgChart1"/>
    <dgm:cxn modelId="{7ED8AA06-E40A-417C-A9C7-570FC3DC80E8}" type="presParOf" srcId="{93EF654A-C3E3-4EBD-B08C-D4A4D212720C}" destId="{EFE093B8-ACBE-45A9-91C5-6A5E30B45951}" srcOrd="0" destOrd="0" presId="urn:microsoft.com/office/officeart/2005/8/layout/orgChart1"/>
    <dgm:cxn modelId="{B352D86A-CBB9-4167-8CF6-4932643A1B66}" type="presParOf" srcId="{93EF654A-C3E3-4EBD-B08C-D4A4D212720C}" destId="{22DEC094-D844-41A4-ADC6-CD6E159E02A2}" srcOrd="1" destOrd="0" presId="urn:microsoft.com/office/officeart/2005/8/layout/orgChart1"/>
    <dgm:cxn modelId="{BD0CA1C3-42FA-49F8-B129-2FBC74748BAF}" type="presParOf" srcId="{E0328637-8234-4B92-8A10-35C94C346A3D}" destId="{BC878253-7959-48EC-BD09-0E4C9005779F}" srcOrd="1" destOrd="0" presId="urn:microsoft.com/office/officeart/2005/8/layout/orgChart1"/>
    <dgm:cxn modelId="{643D8BC3-9AE6-4AAF-A094-6EC83DA47889}" type="presParOf" srcId="{E0328637-8234-4B92-8A10-35C94C346A3D}" destId="{52EB05B6-9575-478A-AF30-7D7F207F1582}" srcOrd="2" destOrd="0" presId="urn:microsoft.com/office/officeart/2005/8/layout/orgChart1"/>
    <dgm:cxn modelId="{90F4E4D0-75AF-414E-8272-001B50F89E29}" type="presParOf" srcId="{96F75AAF-29E7-47CD-B323-1736934509A9}" destId="{CD239EA5-BF59-4968-9C9C-FC3BEC2273E3}" srcOrd="2" destOrd="0" presId="urn:microsoft.com/office/officeart/2005/8/layout/orgChart1"/>
    <dgm:cxn modelId="{6B5A7405-3441-4979-A7F0-740433712E7F}" type="presParOf" srcId="{28627FEB-9495-4A8F-B615-3FD008851E1C}" destId="{84E01598-9B50-49D7-8118-D20555076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08C409-5A20-4EA3-A8D0-27A9734E7D64}" type="doc">
      <dgm:prSet loTypeId="urn:microsoft.com/office/officeart/2005/8/layout/process1" loCatId="process" qsTypeId="urn:microsoft.com/office/officeart/2005/8/quickstyle/simple1" qsCatId="simple" csTypeId="urn:microsoft.com/office/officeart/2005/8/colors/accent0_2" csCatId="mainScheme" phldr="1"/>
      <dgm:spPr/>
    </dgm:pt>
    <dgm:pt modelId="{45027BF1-548E-4EAC-8A41-6701BA42AA0F}">
      <dgm:prSet phldrT="[Text]" custT="1"/>
      <dgm:spPr>
        <a:solidFill>
          <a:srgbClr val="46D4CF"/>
        </a:solidFill>
        <a:ln>
          <a:solidFill>
            <a:srgbClr val="46D4CF"/>
          </a:solidFill>
        </a:ln>
      </dgm:spPr>
      <dgm:t>
        <a:bodyPr anchor="ctr"/>
        <a:lstStyle/>
        <a:p>
          <a:r>
            <a:rPr lang="en-AU" sz="2000" b="0" dirty="0">
              <a:solidFill>
                <a:schemeClr val="bg1"/>
              </a:solidFill>
              <a:latin typeface="+mj-lt"/>
            </a:rPr>
            <a:t>Sample heading</a:t>
          </a:r>
          <a:endParaRPr lang="en-AU" sz="2000" dirty="0">
            <a:solidFill>
              <a:schemeClr val="bg1"/>
            </a:solidFill>
          </a:endParaRPr>
        </a:p>
      </dgm:t>
    </dgm:pt>
    <dgm:pt modelId="{1B036E4C-4F14-4B6D-99D9-660AE96B5C9A}" type="parTrans" cxnId="{32C61A96-D2A1-442E-9471-506D4D80D355}">
      <dgm:prSet/>
      <dgm:spPr/>
      <dgm:t>
        <a:bodyPr/>
        <a:lstStyle/>
        <a:p>
          <a:endParaRPr lang="en-AU"/>
        </a:p>
      </dgm:t>
    </dgm:pt>
    <dgm:pt modelId="{DB0012F7-B388-4115-A23A-8AAAABF84516}" type="sibTrans" cxnId="{32C61A96-D2A1-442E-9471-506D4D80D355}">
      <dgm:prSet/>
      <dgm:spPr/>
      <dgm:t>
        <a:bodyPr/>
        <a:lstStyle/>
        <a:p>
          <a:endParaRPr lang="en-AU"/>
        </a:p>
      </dgm:t>
    </dgm:pt>
    <dgm:pt modelId="{D94F157F-DDA2-4C93-AD0A-D0A0FB7ABE5E}">
      <dgm:prSet phldrT="[Text]" custT="1"/>
      <dgm:spPr>
        <a:ln>
          <a:solidFill>
            <a:srgbClr val="46D4CF"/>
          </a:solidFill>
        </a:ln>
      </dgm:spPr>
      <dgm:t>
        <a:bodyPr anchor="ctr"/>
        <a:lstStyle/>
        <a:p>
          <a:r>
            <a:rPr lang="en-AU" sz="2000" b="0" dirty="0">
              <a:latin typeface="+mj-lt"/>
            </a:rPr>
            <a:t>Sample heading</a:t>
          </a:r>
        </a:p>
        <a:p>
          <a:r>
            <a:rPr lang="en-AU" sz="1800" dirty="0">
              <a:latin typeface="+mn-lt"/>
            </a:rPr>
            <a:t>Lorem ipsum id qui </a:t>
          </a:r>
          <a:r>
            <a:rPr lang="en-AU" sz="1800" dirty="0" err="1">
              <a:latin typeface="+mn-lt"/>
            </a:rPr>
            <a:t>aut</a:t>
          </a:r>
          <a:r>
            <a:rPr lang="en-AU" sz="1800" dirty="0">
              <a:latin typeface="+mn-lt"/>
            </a:rPr>
            <a:t> es </a:t>
          </a:r>
          <a:r>
            <a:rPr lang="en-AU" sz="1800" dirty="0" err="1">
              <a:latin typeface="+mn-lt"/>
            </a:rPr>
            <a:t>sam</a:t>
          </a:r>
          <a:endParaRPr lang="en-AU" sz="1800" dirty="0">
            <a:latin typeface="+mn-lt"/>
          </a:endParaRPr>
        </a:p>
      </dgm:t>
    </dgm:pt>
    <dgm:pt modelId="{87BEF14C-52EF-4119-A22E-FABEA7EA522C}" type="parTrans" cxnId="{C1BF959A-752B-4D48-87E3-5BC8E195B6D2}">
      <dgm:prSet/>
      <dgm:spPr/>
      <dgm:t>
        <a:bodyPr/>
        <a:lstStyle/>
        <a:p>
          <a:endParaRPr lang="en-AU"/>
        </a:p>
      </dgm:t>
    </dgm:pt>
    <dgm:pt modelId="{8E4923C4-87FF-4BA1-A395-5BFC6ABE06E8}" type="sibTrans" cxnId="{C1BF959A-752B-4D48-87E3-5BC8E195B6D2}">
      <dgm:prSet/>
      <dgm:spPr/>
      <dgm:t>
        <a:bodyPr/>
        <a:lstStyle/>
        <a:p>
          <a:endParaRPr lang="en-AU"/>
        </a:p>
      </dgm:t>
    </dgm:pt>
    <dgm:pt modelId="{3B9AED1D-EE36-4501-9A8A-AF94926FF82C}">
      <dgm:prSet phldrT="[Text]"/>
      <dgm:spPr>
        <a:ln>
          <a:solidFill>
            <a:srgbClr val="46D4CF"/>
          </a:solidFill>
        </a:ln>
      </dgm:spPr>
      <dgm:t>
        <a:bodyPr anchor="ctr"/>
        <a:lstStyle/>
        <a:p>
          <a:r>
            <a:rPr lang="en-AU" b="0" dirty="0">
              <a:latin typeface="+mj-lt"/>
            </a:rPr>
            <a:t>Sample heading</a:t>
          </a:r>
        </a:p>
        <a:p>
          <a:r>
            <a:rPr lang="en-AU" dirty="0">
              <a:latin typeface="+mn-lt"/>
            </a:rPr>
            <a:t>Lorem ipsum id qui </a:t>
          </a:r>
          <a:r>
            <a:rPr lang="en-AU" dirty="0" err="1">
              <a:latin typeface="+mn-lt"/>
            </a:rPr>
            <a:t>aut</a:t>
          </a:r>
          <a:r>
            <a:rPr lang="en-AU" dirty="0">
              <a:latin typeface="+mn-lt"/>
            </a:rPr>
            <a:t> es </a:t>
          </a:r>
          <a:r>
            <a:rPr lang="en-AU" dirty="0" err="1">
              <a:latin typeface="+mn-lt"/>
            </a:rPr>
            <a:t>sam</a:t>
          </a:r>
          <a:endParaRPr lang="en-AU" dirty="0">
            <a:latin typeface="+mj-lt"/>
          </a:endParaRPr>
        </a:p>
      </dgm:t>
    </dgm:pt>
    <dgm:pt modelId="{21F8EFFB-5B31-4433-942C-099407D8BDA5}" type="parTrans" cxnId="{CA897E4B-1338-41BE-A454-38B281E801D6}">
      <dgm:prSet/>
      <dgm:spPr/>
      <dgm:t>
        <a:bodyPr/>
        <a:lstStyle/>
        <a:p>
          <a:endParaRPr lang="en-AU"/>
        </a:p>
      </dgm:t>
    </dgm:pt>
    <dgm:pt modelId="{462986EA-39B6-4540-8157-CC5D057E0699}" type="sibTrans" cxnId="{CA897E4B-1338-41BE-A454-38B281E801D6}">
      <dgm:prSet/>
      <dgm:spPr/>
      <dgm:t>
        <a:bodyPr/>
        <a:lstStyle/>
        <a:p>
          <a:endParaRPr lang="en-AU"/>
        </a:p>
      </dgm:t>
    </dgm:pt>
    <dgm:pt modelId="{D32A8356-3335-4B2E-9DA5-AFFF83B77448}">
      <dgm:prSet phldrT="[Text]"/>
      <dgm:spPr>
        <a:ln>
          <a:solidFill>
            <a:srgbClr val="46D4CF"/>
          </a:solidFill>
        </a:ln>
      </dgm:spPr>
      <dgm:t>
        <a:bodyPr anchor="ctr"/>
        <a:lstStyle/>
        <a:p>
          <a:r>
            <a:rPr lang="en-AU" b="0" dirty="0">
              <a:latin typeface="+mj-lt"/>
            </a:rPr>
            <a:t>Sample heading</a:t>
          </a:r>
        </a:p>
        <a:p>
          <a:r>
            <a:rPr lang="en-AU" dirty="0">
              <a:latin typeface="+mn-lt"/>
            </a:rPr>
            <a:t>Lorem ipsum id qui </a:t>
          </a:r>
          <a:r>
            <a:rPr lang="en-AU" dirty="0" err="1">
              <a:latin typeface="+mn-lt"/>
            </a:rPr>
            <a:t>aut</a:t>
          </a:r>
          <a:r>
            <a:rPr lang="en-AU" dirty="0">
              <a:latin typeface="+mn-lt"/>
            </a:rPr>
            <a:t> es </a:t>
          </a:r>
          <a:r>
            <a:rPr lang="en-AU" dirty="0" err="1">
              <a:latin typeface="+mn-lt"/>
            </a:rPr>
            <a:t>sam</a:t>
          </a:r>
          <a:endParaRPr lang="en-AU" dirty="0">
            <a:latin typeface="+mj-lt"/>
          </a:endParaRPr>
        </a:p>
      </dgm:t>
    </dgm:pt>
    <dgm:pt modelId="{970F90EC-91A2-4AF4-9827-52BB6546D696}" type="parTrans" cxnId="{16E3E4DF-D1E8-4E0D-9DE4-BEB7A85859B7}">
      <dgm:prSet/>
      <dgm:spPr/>
      <dgm:t>
        <a:bodyPr/>
        <a:lstStyle/>
        <a:p>
          <a:endParaRPr lang="en-AU"/>
        </a:p>
      </dgm:t>
    </dgm:pt>
    <dgm:pt modelId="{DE96166E-68A9-48C7-8FBB-63C364BEB11C}" type="sibTrans" cxnId="{16E3E4DF-D1E8-4E0D-9DE4-BEB7A85859B7}">
      <dgm:prSet/>
      <dgm:spPr/>
      <dgm:t>
        <a:bodyPr/>
        <a:lstStyle/>
        <a:p>
          <a:endParaRPr lang="en-AU"/>
        </a:p>
      </dgm:t>
    </dgm:pt>
    <dgm:pt modelId="{390FE81A-8CC1-47DA-8228-9CC50369623E}">
      <dgm:prSet phldrT="[Text]" custT="1"/>
      <dgm:spPr>
        <a:solidFill>
          <a:schemeClr val="tx2">
            <a:lumMod val="90000"/>
            <a:lumOff val="10000"/>
          </a:schemeClr>
        </a:solidFill>
        <a:ln>
          <a:noFill/>
        </a:ln>
      </dgm:spPr>
      <dgm:t>
        <a:bodyPr anchor="ctr"/>
        <a:lstStyle/>
        <a:p>
          <a:r>
            <a:rPr lang="en-AU" sz="2000" b="0" dirty="0">
              <a:solidFill>
                <a:schemeClr val="bg1"/>
              </a:solidFill>
              <a:latin typeface="+mj-lt"/>
            </a:rPr>
            <a:t>Sample heading</a:t>
          </a:r>
          <a:endParaRPr lang="en-AU" sz="2000" dirty="0">
            <a:solidFill>
              <a:schemeClr val="bg1"/>
            </a:solidFill>
            <a:latin typeface="+mj-lt"/>
          </a:endParaRPr>
        </a:p>
      </dgm:t>
    </dgm:pt>
    <dgm:pt modelId="{EBEA75AF-8F32-4B6B-8893-EC6894FA186B}" type="parTrans" cxnId="{AF0A609B-6AB2-48D7-A768-2B972591AD41}">
      <dgm:prSet/>
      <dgm:spPr/>
      <dgm:t>
        <a:bodyPr/>
        <a:lstStyle/>
        <a:p>
          <a:endParaRPr lang="en-AU"/>
        </a:p>
      </dgm:t>
    </dgm:pt>
    <dgm:pt modelId="{FBAB3607-D58A-4A1B-8D93-0530499A0F38}" type="sibTrans" cxnId="{AF0A609B-6AB2-48D7-A768-2B972591AD41}">
      <dgm:prSet/>
      <dgm:spPr/>
      <dgm:t>
        <a:bodyPr/>
        <a:lstStyle/>
        <a:p>
          <a:endParaRPr lang="en-AU"/>
        </a:p>
      </dgm:t>
    </dgm:pt>
    <dgm:pt modelId="{BAD08966-D9D7-41EB-8B0A-4551EAA39932}" type="pres">
      <dgm:prSet presAssocID="{AB08C409-5A20-4EA3-A8D0-27A9734E7D64}" presName="Name0" presStyleCnt="0">
        <dgm:presLayoutVars>
          <dgm:dir/>
          <dgm:resizeHandles val="exact"/>
        </dgm:presLayoutVars>
      </dgm:prSet>
      <dgm:spPr/>
    </dgm:pt>
    <dgm:pt modelId="{5283758F-CF43-4808-8087-C1FE34DC4FA5}" type="pres">
      <dgm:prSet presAssocID="{45027BF1-548E-4EAC-8A41-6701BA42AA0F}" presName="node" presStyleLbl="node1" presStyleIdx="0" presStyleCnt="5">
        <dgm:presLayoutVars>
          <dgm:bulletEnabled val="1"/>
        </dgm:presLayoutVars>
      </dgm:prSet>
      <dgm:spPr>
        <a:prstGeom prst="rect">
          <a:avLst/>
        </a:prstGeom>
      </dgm:spPr>
    </dgm:pt>
    <dgm:pt modelId="{15FFE082-A665-4284-877B-660235DE0B4F}" type="pres">
      <dgm:prSet presAssocID="{DB0012F7-B388-4115-A23A-8AAAABF84516}" presName="sibTrans" presStyleLbl="sibTrans2D1" presStyleIdx="0" presStyleCnt="4"/>
      <dgm:spPr/>
    </dgm:pt>
    <dgm:pt modelId="{F4E18C43-4E58-43B2-904A-60A8B831BD2D}" type="pres">
      <dgm:prSet presAssocID="{DB0012F7-B388-4115-A23A-8AAAABF84516}" presName="connectorText" presStyleLbl="sibTrans2D1" presStyleIdx="0" presStyleCnt="4"/>
      <dgm:spPr/>
    </dgm:pt>
    <dgm:pt modelId="{4161A9EE-2590-4812-8E2E-41641681A173}" type="pres">
      <dgm:prSet presAssocID="{D94F157F-DDA2-4C93-AD0A-D0A0FB7ABE5E}" presName="node" presStyleLbl="node1" presStyleIdx="1" presStyleCnt="5">
        <dgm:presLayoutVars>
          <dgm:bulletEnabled val="1"/>
        </dgm:presLayoutVars>
      </dgm:prSet>
      <dgm:spPr>
        <a:prstGeom prst="rect">
          <a:avLst/>
        </a:prstGeom>
      </dgm:spPr>
    </dgm:pt>
    <dgm:pt modelId="{E44783F6-BE84-44F1-8BF7-86A467DFD8FF}" type="pres">
      <dgm:prSet presAssocID="{8E4923C4-87FF-4BA1-A395-5BFC6ABE06E8}" presName="sibTrans" presStyleLbl="sibTrans2D1" presStyleIdx="1" presStyleCnt="4"/>
      <dgm:spPr/>
    </dgm:pt>
    <dgm:pt modelId="{0638E1EB-1791-4F54-9295-DD8BBF20D291}" type="pres">
      <dgm:prSet presAssocID="{8E4923C4-87FF-4BA1-A395-5BFC6ABE06E8}" presName="connectorText" presStyleLbl="sibTrans2D1" presStyleIdx="1" presStyleCnt="4"/>
      <dgm:spPr/>
    </dgm:pt>
    <dgm:pt modelId="{A4021740-194A-427A-AC1F-6BD96F7CE6D6}" type="pres">
      <dgm:prSet presAssocID="{3B9AED1D-EE36-4501-9A8A-AF94926FF82C}" presName="node" presStyleLbl="node1" presStyleIdx="2" presStyleCnt="5">
        <dgm:presLayoutVars>
          <dgm:bulletEnabled val="1"/>
        </dgm:presLayoutVars>
      </dgm:prSet>
      <dgm:spPr>
        <a:prstGeom prst="rect">
          <a:avLst/>
        </a:prstGeom>
      </dgm:spPr>
    </dgm:pt>
    <dgm:pt modelId="{91BB79C8-1A57-4AD1-9092-E03870ACECA7}" type="pres">
      <dgm:prSet presAssocID="{462986EA-39B6-4540-8157-CC5D057E0699}" presName="sibTrans" presStyleLbl="sibTrans2D1" presStyleIdx="2" presStyleCnt="4"/>
      <dgm:spPr/>
    </dgm:pt>
    <dgm:pt modelId="{1E7D4E4E-1D6F-440F-8855-A42CF69868B8}" type="pres">
      <dgm:prSet presAssocID="{462986EA-39B6-4540-8157-CC5D057E0699}" presName="connectorText" presStyleLbl="sibTrans2D1" presStyleIdx="2" presStyleCnt="4"/>
      <dgm:spPr/>
    </dgm:pt>
    <dgm:pt modelId="{029A1BA5-47E4-4D36-80D6-3FEF7A8F5AC5}" type="pres">
      <dgm:prSet presAssocID="{D32A8356-3335-4B2E-9DA5-AFFF83B77448}" presName="node" presStyleLbl="node1" presStyleIdx="3" presStyleCnt="5">
        <dgm:presLayoutVars>
          <dgm:bulletEnabled val="1"/>
        </dgm:presLayoutVars>
      </dgm:prSet>
      <dgm:spPr>
        <a:prstGeom prst="rect">
          <a:avLst/>
        </a:prstGeom>
      </dgm:spPr>
    </dgm:pt>
    <dgm:pt modelId="{D751DF54-1513-46E8-B241-9141564675DD}" type="pres">
      <dgm:prSet presAssocID="{DE96166E-68A9-48C7-8FBB-63C364BEB11C}" presName="sibTrans" presStyleLbl="sibTrans2D1" presStyleIdx="3" presStyleCnt="4"/>
      <dgm:spPr/>
    </dgm:pt>
    <dgm:pt modelId="{EAB3E442-17A5-4E32-97C5-C2A402543FE8}" type="pres">
      <dgm:prSet presAssocID="{DE96166E-68A9-48C7-8FBB-63C364BEB11C}" presName="connectorText" presStyleLbl="sibTrans2D1" presStyleIdx="3" presStyleCnt="4"/>
      <dgm:spPr/>
    </dgm:pt>
    <dgm:pt modelId="{D2E0ADCD-9D5D-4E64-A949-F690A136E05F}" type="pres">
      <dgm:prSet presAssocID="{390FE81A-8CC1-47DA-8228-9CC50369623E}" presName="node" presStyleLbl="node1" presStyleIdx="4" presStyleCnt="5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6A8B9B38-C4EE-4142-BFA2-E8F826802B94}" type="presOf" srcId="{DE96166E-68A9-48C7-8FBB-63C364BEB11C}" destId="{EAB3E442-17A5-4E32-97C5-C2A402543FE8}" srcOrd="1" destOrd="0" presId="urn:microsoft.com/office/officeart/2005/8/layout/process1"/>
    <dgm:cxn modelId="{3EDC225B-218A-48BF-8786-B25B8CAA14FF}" type="presOf" srcId="{DB0012F7-B388-4115-A23A-8AAAABF84516}" destId="{15FFE082-A665-4284-877B-660235DE0B4F}" srcOrd="0" destOrd="0" presId="urn:microsoft.com/office/officeart/2005/8/layout/process1"/>
    <dgm:cxn modelId="{5CD0715C-696F-48E8-9637-49FB3B2C51A0}" type="presOf" srcId="{45027BF1-548E-4EAC-8A41-6701BA42AA0F}" destId="{5283758F-CF43-4808-8087-C1FE34DC4FA5}" srcOrd="0" destOrd="0" presId="urn:microsoft.com/office/officeart/2005/8/layout/process1"/>
    <dgm:cxn modelId="{78620B5F-9BDC-4DDB-A56E-F34B6F6CEA13}" type="presOf" srcId="{DE96166E-68A9-48C7-8FBB-63C364BEB11C}" destId="{D751DF54-1513-46E8-B241-9141564675DD}" srcOrd="0" destOrd="0" presId="urn:microsoft.com/office/officeart/2005/8/layout/process1"/>
    <dgm:cxn modelId="{940CC75F-49CF-4093-9093-66EA3EECEB42}" type="presOf" srcId="{462986EA-39B6-4540-8157-CC5D057E0699}" destId="{1E7D4E4E-1D6F-440F-8855-A42CF69868B8}" srcOrd="1" destOrd="0" presId="urn:microsoft.com/office/officeart/2005/8/layout/process1"/>
    <dgm:cxn modelId="{968B276B-F32A-4CD9-9624-FE440BBA4AD0}" type="presOf" srcId="{390FE81A-8CC1-47DA-8228-9CC50369623E}" destId="{D2E0ADCD-9D5D-4E64-A949-F690A136E05F}" srcOrd="0" destOrd="0" presId="urn:microsoft.com/office/officeart/2005/8/layout/process1"/>
    <dgm:cxn modelId="{CA897E4B-1338-41BE-A454-38B281E801D6}" srcId="{AB08C409-5A20-4EA3-A8D0-27A9734E7D64}" destId="{3B9AED1D-EE36-4501-9A8A-AF94926FF82C}" srcOrd="2" destOrd="0" parTransId="{21F8EFFB-5B31-4433-942C-099407D8BDA5}" sibTransId="{462986EA-39B6-4540-8157-CC5D057E0699}"/>
    <dgm:cxn modelId="{5F3B2D59-2FBE-4FEB-96AC-907160E59D67}" type="presOf" srcId="{462986EA-39B6-4540-8157-CC5D057E0699}" destId="{91BB79C8-1A57-4AD1-9092-E03870ACECA7}" srcOrd="0" destOrd="0" presId="urn:microsoft.com/office/officeart/2005/8/layout/process1"/>
    <dgm:cxn modelId="{DAC5587E-5319-4B2B-B8F2-E7E5FAC795AF}" type="presOf" srcId="{DB0012F7-B388-4115-A23A-8AAAABF84516}" destId="{F4E18C43-4E58-43B2-904A-60A8B831BD2D}" srcOrd="1" destOrd="0" presId="urn:microsoft.com/office/officeart/2005/8/layout/process1"/>
    <dgm:cxn modelId="{1F7D2881-EBFC-47F4-9B33-C5A9FEB6E2ED}" type="presOf" srcId="{8E4923C4-87FF-4BA1-A395-5BFC6ABE06E8}" destId="{0638E1EB-1791-4F54-9295-DD8BBF20D291}" srcOrd="1" destOrd="0" presId="urn:microsoft.com/office/officeart/2005/8/layout/process1"/>
    <dgm:cxn modelId="{32C61A96-D2A1-442E-9471-506D4D80D355}" srcId="{AB08C409-5A20-4EA3-A8D0-27A9734E7D64}" destId="{45027BF1-548E-4EAC-8A41-6701BA42AA0F}" srcOrd="0" destOrd="0" parTransId="{1B036E4C-4F14-4B6D-99D9-660AE96B5C9A}" sibTransId="{DB0012F7-B388-4115-A23A-8AAAABF84516}"/>
    <dgm:cxn modelId="{C1BF959A-752B-4D48-87E3-5BC8E195B6D2}" srcId="{AB08C409-5A20-4EA3-A8D0-27A9734E7D64}" destId="{D94F157F-DDA2-4C93-AD0A-D0A0FB7ABE5E}" srcOrd="1" destOrd="0" parTransId="{87BEF14C-52EF-4119-A22E-FABEA7EA522C}" sibTransId="{8E4923C4-87FF-4BA1-A395-5BFC6ABE06E8}"/>
    <dgm:cxn modelId="{AF0A609B-6AB2-48D7-A768-2B972591AD41}" srcId="{AB08C409-5A20-4EA3-A8D0-27A9734E7D64}" destId="{390FE81A-8CC1-47DA-8228-9CC50369623E}" srcOrd="4" destOrd="0" parTransId="{EBEA75AF-8F32-4B6B-8893-EC6894FA186B}" sibTransId="{FBAB3607-D58A-4A1B-8D93-0530499A0F38}"/>
    <dgm:cxn modelId="{C62B048E-66DF-4A81-8AF2-39A500D85489}" type="presOf" srcId="{D94F157F-DDA2-4C93-AD0A-D0A0FB7ABE5E}" destId="{4161A9EE-2590-4812-8E2E-41641681A173}" srcOrd="0" destOrd="0" presId="urn:microsoft.com/office/officeart/2005/8/layout/process1"/>
    <dgm:cxn modelId="{31F6558E-323B-4831-8225-E7F85A08F56B}" type="presOf" srcId="{8E4923C4-87FF-4BA1-A395-5BFC6ABE06E8}" destId="{E44783F6-BE84-44F1-8BF7-86A467DFD8FF}" srcOrd="0" destOrd="0" presId="urn:microsoft.com/office/officeart/2005/8/layout/process1"/>
    <dgm:cxn modelId="{0C475EA6-F86F-4BE1-BC88-75E366ABF539}" type="presOf" srcId="{AB08C409-5A20-4EA3-A8D0-27A9734E7D64}" destId="{BAD08966-D9D7-41EB-8B0A-4551EAA39932}" srcOrd="0" destOrd="0" presId="urn:microsoft.com/office/officeart/2005/8/layout/process1"/>
    <dgm:cxn modelId="{16E3E4DF-D1E8-4E0D-9DE4-BEB7A85859B7}" srcId="{AB08C409-5A20-4EA3-A8D0-27A9734E7D64}" destId="{D32A8356-3335-4B2E-9DA5-AFFF83B77448}" srcOrd="3" destOrd="0" parTransId="{970F90EC-91A2-4AF4-9827-52BB6546D696}" sibTransId="{DE96166E-68A9-48C7-8FBB-63C364BEB11C}"/>
    <dgm:cxn modelId="{37E994EE-C037-43D2-ABD8-1BA4FB6EAD6E}" type="presOf" srcId="{3B9AED1D-EE36-4501-9A8A-AF94926FF82C}" destId="{A4021740-194A-427A-AC1F-6BD96F7CE6D6}" srcOrd="0" destOrd="0" presId="urn:microsoft.com/office/officeart/2005/8/layout/process1"/>
    <dgm:cxn modelId="{AF518DF8-ECD1-4DE1-8C19-F38BDADBB270}" type="presOf" srcId="{D32A8356-3335-4B2E-9DA5-AFFF83B77448}" destId="{029A1BA5-47E4-4D36-80D6-3FEF7A8F5AC5}" srcOrd="0" destOrd="0" presId="urn:microsoft.com/office/officeart/2005/8/layout/process1"/>
    <dgm:cxn modelId="{50557EDA-1D96-4959-9D72-81B3DD819E58}" type="presParOf" srcId="{BAD08966-D9D7-41EB-8B0A-4551EAA39932}" destId="{5283758F-CF43-4808-8087-C1FE34DC4FA5}" srcOrd="0" destOrd="0" presId="urn:microsoft.com/office/officeart/2005/8/layout/process1"/>
    <dgm:cxn modelId="{E9B63025-CB71-4029-95B2-EF752E6AC7BE}" type="presParOf" srcId="{BAD08966-D9D7-41EB-8B0A-4551EAA39932}" destId="{15FFE082-A665-4284-877B-660235DE0B4F}" srcOrd="1" destOrd="0" presId="urn:microsoft.com/office/officeart/2005/8/layout/process1"/>
    <dgm:cxn modelId="{866191BD-2DD2-46A8-A000-CCE2E6A42EE2}" type="presParOf" srcId="{15FFE082-A665-4284-877B-660235DE0B4F}" destId="{F4E18C43-4E58-43B2-904A-60A8B831BD2D}" srcOrd="0" destOrd="0" presId="urn:microsoft.com/office/officeart/2005/8/layout/process1"/>
    <dgm:cxn modelId="{C62515E2-4BA6-4865-BB49-81DA853749F2}" type="presParOf" srcId="{BAD08966-D9D7-41EB-8B0A-4551EAA39932}" destId="{4161A9EE-2590-4812-8E2E-41641681A173}" srcOrd="2" destOrd="0" presId="urn:microsoft.com/office/officeart/2005/8/layout/process1"/>
    <dgm:cxn modelId="{6CEACA21-5C2C-47AD-A5EE-98F6370A5043}" type="presParOf" srcId="{BAD08966-D9D7-41EB-8B0A-4551EAA39932}" destId="{E44783F6-BE84-44F1-8BF7-86A467DFD8FF}" srcOrd="3" destOrd="0" presId="urn:microsoft.com/office/officeart/2005/8/layout/process1"/>
    <dgm:cxn modelId="{244EC1EE-ABB0-40F0-B508-05A2726B488E}" type="presParOf" srcId="{E44783F6-BE84-44F1-8BF7-86A467DFD8FF}" destId="{0638E1EB-1791-4F54-9295-DD8BBF20D291}" srcOrd="0" destOrd="0" presId="urn:microsoft.com/office/officeart/2005/8/layout/process1"/>
    <dgm:cxn modelId="{E550CF7F-4ECC-4486-90C3-2EBACCD31CEB}" type="presParOf" srcId="{BAD08966-D9D7-41EB-8B0A-4551EAA39932}" destId="{A4021740-194A-427A-AC1F-6BD96F7CE6D6}" srcOrd="4" destOrd="0" presId="urn:microsoft.com/office/officeart/2005/8/layout/process1"/>
    <dgm:cxn modelId="{4634358F-862F-4DB1-8492-C4BB3380B68A}" type="presParOf" srcId="{BAD08966-D9D7-41EB-8B0A-4551EAA39932}" destId="{91BB79C8-1A57-4AD1-9092-E03870ACECA7}" srcOrd="5" destOrd="0" presId="urn:microsoft.com/office/officeart/2005/8/layout/process1"/>
    <dgm:cxn modelId="{5139E112-B35B-482E-B2BF-51ED1FF176B4}" type="presParOf" srcId="{91BB79C8-1A57-4AD1-9092-E03870ACECA7}" destId="{1E7D4E4E-1D6F-440F-8855-A42CF69868B8}" srcOrd="0" destOrd="0" presId="urn:microsoft.com/office/officeart/2005/8/layout/process1"/>
    <dgm:cxn modelId="{F8418665-B7D8-408C-919B-F7421D13A2A5}" type="presParOf" srcId="{BAD08966-D9D7-41EB-8B0A-4551EAA39932}" destId="{029A1BA5-47E4-4D36-80D6-3FEF7A8F5AC5}" srcOrd="6" destOrd="0" presId="urn:microsoft.com/office/officeart/2005/8/layout/process1"/>
    <dgm:cxn modelId="{666F8130-57B2-46AB-BDE4-2FBF858C3807}" type="presParOf" srcId="{BAD08966-D9D7-41EB-8B0A-4551EAA39932}" destId="{D751DF54-1513-46E8-B241-9141564675DD}" srcOrd="7" destOrd="0" presId="urn:microsoft.com/office/officeart/2005/8/layout/process1"/>
    <dgm:cxn modelId="{4CCCF151-CC4C-4B69-86D2-0D9269A9B719}" type="presParOf" srcId="{D751DF54-1513-46E8-B241-9141564675DD}" destId="{EAB3E442-17A5-4E32-97C5-C2A402543FE8}" srcOrd="0" destOrd="0" presId="urn:microsoft.com/office/officeart/2005/8/layout/process1"/>
    <dgm:cxn modelId="{398B8F17-0BDA-4F38-AEF4-A7D94B639F90}" type="presParOf" srcId="{BAD08966-D9D7-41EB-8B0A-4551EAA39932}" destId="{D2E0ADCD-9D5D-4E64-A949-F690A136E05F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F8D2BB-91FB-4E8C-8342-E0CB9D0224A4}" type="doc">
      <dgm:prSet loTypeId="urn:microsoft.com/office/officeart/2005/8/layout/defaul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AU"/>
        </a:p>
      </dgm:t>
    </dgm:pt>
    <dgm:pt modelId="{7C55470A-BCC5-49E3-8C8A-2E5D44DE84BD}">
      <dgm:prSet phldrT="[Text]" phldr="1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endParaRPr lang="en-AU" dirty="0"/>
        </a:p>
      </dgm:t>
    </dgm:pt>
    <dgm:pt modelId="{D000A073-B3A8-440C-8601-55B9ABACB508}" type="parTrans" cxnId="{CE30A706-E31A-4FD8-988C-119DA56F67BC}">
      <dgm:prSet/>
      <dgm:spPr/>
      <dgm:t>
        <a:bodyPr/>
        <a:lstStyle/>
        <a:p>
          <a:endParaRPr lang="en-AU"/>
        </a:p>
      </dgm:t>
    </dgm:pt>
    <dgm:pt modelId="{D95FC735-197F-4530-881D-1BCB7753163D}" type="sibTrans" cxnId="{CE30A706-E31A-4FD8-988C-119DA56F67BC}">
      <dgm:prSet/>
      <dgm:spPr/>
      <dgm:t>
        <a:bodyPr/>
        <a:lstStyle/>
        <a:p>
          <a:endParaRPr lang="en-AU"/>
        </a:p>
      </dgm:t>
    </dgm:pt>
    <dgm:pt modelId="{537D65FF-144C-4A88-A73B-89B9A7229126}">
      <dgm:prSet phldrT="[Text]" phldr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endParaRPr lang="en-AU" dirty="0"/>
        </a:p>
      </dgm:t>
    </dgm:pt>
    <dgm:pt modelId="{D1D9ED28-2C2B-4C48-83CA-AAF7BFB5F9C2}" type="parTrans" cxnId="{1760A87D-66F7-4C70-A0F2-BE9FC6394698}">
      <dgm:prSet/>
      <dgm:spPr/>
      <dgm:t>
        <a:bodyPr/>
        <a:lstStyle/>
        <a:p>
          <a:endParaRPr lang="en-AU"/>
        </a:p>
      </dgm:t>
    </dgm:pt>
    <dgm:pt modelId="{7BFCD3BD-688F-4B48-88FD-E69E7360B4B6}" type="sibTrans" cxnId="{1760A87D-66F7-4C70-A0F2-BE9FC6394698}">
      <dgm:prSet/>
      <dgm:spPr/>
      <dgm:t>
        <a:bodyPr/>
        <a:lstStyle/>
        <a:p>
          <a:endParaRPr lang="en-AU"/>
        </a:p>
      </dgm:t>
    </dgm:pt>
    <dgm:pt modelId="{77459AE5-A4EC-4F87-83EF-C1C7BFFB3CC6}">
      <dgm:prSet phldrT="[Text]" phldr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en-AU" dirty="0"/>
        </a:p>
      </dgm:t>
    </dgm:pt>
    <dgm:pt modelId="{79769AB4-CAEE-4290-A834-53AEC96287A6}" type="parTrans" cxnId="{384D7503-6AE5-49A3-976F-E32C1656B45B}">
      <dgm:prSet/>
      <dgm:spPr/>
      <dgm:t>
        <a:bodyPr/>
        <a:lstStyle/>
        <a:p>
          <a:endParaRPr lang="en-AU"/>
        </a:p>
      </dgm:t>
    </dgm:pt>
    <dgm:pt modelId="{2105AA63-F821-4BC6-A4AF-F547FA300953}" type="sibTrans" cxnId="{384D7503-6AE5-49A3-976F-E32C1656B45B}">
      <dgm:prSet/>
      <dgm:spPr/>
      <dgm:t>
        <a:bodyPr/>
        <a:lstStyle/>
        <a:p>
          <a:endParaRPr lang="en-AU"/>
        </a:p>
      </dgm:t>
    </dgm:pt>
    <dgm:pt modelId="{A57E837D-5816-4CFE-BE2B-432F6C2BEC3C}">
      <dgm:prSet phldrT="[Text]" phldr="1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endParaRPr lang="en-AU" dirty="0"/>
        </a:p>
      </dgm:t>
    </dgm:pt>
    <dgm:pt modelId="{28D406B0-98E5-4781-9BAE-A5FCA983CE39}" type="parTrans" cxnId="{24B05AE7-9A39-4D5B-BC33-1F2A68E7AA00}">
      <dgm:prSet/>
      <dgm:spPr/>
      <dgm:t>
        <a:bodyPr/>
        <a:lstStyle/>
        <a:p>
          <a:endParaRPr lang="en-AU"/>
        </a:p>
      </dgm:t>
    </dgm:pt>
    <dgm:pt modelId="{343BFBB6-3687-4BE7-9B8A-8B48C11CBC1B}" type="sibTrans" cxnId="{24B05AE7-9A39-4D5B-BC33-1F2A68E7AA00}">
      <dgm:prSet/>
      <dgm:spPr/>
      <dgm:t>
        <a:bodyPr/>
        <a:lstStyle/>
        <a:p>
          <a:endParaRPr lang="en-AU"/>
        </a:p>
      </dgm:t>
    </dgm:pt>
    <dgm:pt modelId="{31BD4747-EC41-4F5E-BBCE-AFB1C261038E}">
      <dgm:prSet phldrT="[Text]" phldr="1"/>
      <dgm:spPr>
        <a:solidFill>
          <a:schemeClr val="tx2">
            <a:lumMod val="10000"/>
            <a:lumOff val="90000"/>
          </a:schemeClr>
        </a:solidFill>
      </dgm:spPr>
      <dgm:t>
        <a:bodyPr/>
        <a:lstStyle/>
        <a:p>
          <a:endParaRPr lang="en-AU" dirty="0"/>
        </a:p>
      </dgm:t>
    </dgm:pt>
    <dgm:pt modelId="{998013CA-3E47-4F2A-BFCA-5EA678F9E681}" type="parTrans" cxnId="{06366AF2-B0FC-4FEC-9DC5-49DAE99FA96D}">
      <dgm:prSet/>
      <dgm:spPr/>
      <dgm:t>
        <a:bodyPr/>
        <a:lstStyle/>
        <a:p>
          <a:endParaRPr lang="en-AU"/>
        </a:p>
      </dgm:t>
    </dgm:pt>
    <dgm:pt modelId="{836A7670-A019-4101-ADE1-46026A720D20}" type="sibTrans" cxnId="{06366AF2-B0FC-4FEC-9DC5-49DAE99FA96D}">
      <dgm:prSet/>
      <dgm:spPr/>
      <dgm:t>
        <a:bodyPr/>
        <a:lstStyle/>
        <a:p>
          <a:endParaRPr lang="en-AU"/>
        </a:p>
      </dgm:t>
    </dgm:pt>
    <dgm:pt modelId="{5549D3A7-2091-4B58-A66E-A2DA5946D6A8}" type="pres">
      <dgm:prSet presAssocID="{85F8D2BB-91FB-4E8C-8342-E0CB9D0224A4}" presName="diagram" presStyleCnt="0">
        <dgm:presLayoutVars>
          <dgm:dir/>
          <dgm:resizeHandles val="exact"/>
        </dgm:presLayoutVars>
      </dgm:prSet>
      <dgm:spPr/>
    </dgm:pt>
    <dgm:pt modelId="{655DB606-F87B-491E-AAEE-145112169B79}" type="pres">
      <dgm:prSet presAssocID="{7C55470A-BCC5-49E3-8C8A-2E5D44DE84BD}" presName="node" presStyleLbl="node1" presStyleIdx="0" presStyleCnt="5">
        <dgm:presLayoutVars>
          <dgm:bulletEnabled val="1"/>
        </dgm:presLayoutVars>
      </dgm:prSet>
      <dgm:spPr/>
    </dgm:pt>
    <dgm:pt modelId="{DD887BDC-D198-4FDE-A166-9EDA1BB3D77B}" type="pres">
      <dgm:prSet presAssocID="{D95FC735-197F-4530-881D-1BCB7753163D}" presName="sibTrans" presStyleCnt="0"/>
      <dgm:spPr/>
    </dgm:pt>
    <dgm:pt modelId="{052249C3-C357-4ED5-839C-BEC24FF28A77}" type="pres">
      <dgm:prSet presAssocID="{537D65FF-144C-4A88-A73B-89B9A7229126}" presName="node" presStyleLbl="node1" presStyleIdx="1" presStyleCnt="5" custLinFactNeighborX="-1030" custLinFactNeighborY="-572">
        <dgm:presLayoutVars>
          <dgm:bulletEnabled val="1"/>
        </dgm:presLayoutVars>
      </dgm:prSet>
      <dgm:spPr/>
    </dgm:pt>
    <dgm:pt modelId="{4AE1BED8-F2C0-468F-959A-016FB70BDE28}" type="pres">
      <dgm:prSet presAssocID="{7BFCD3BD-688F-4B48-88FD-E69E7360B4B6}" presName="sibTrans" presStyleCnt="0"/>
      <dgm:spPr/>
    </dgm:pt>
    <dgm:pt modelId="{A928EDA0-D3B1-4F30-9022-7D64E5098DB9}" type="pres">
      <dgm:prSet presAssocID="{77459AE5-A4EC-4F87-83EF-C1C7BFFB3CC6}" presName="node" presStyleLbl="node1" presStyleIdx="2" presStyleCnt="5">
        <dgm:presLayoutVars>
          <dgm:bulletEnabled val="1"/>
        </dgm:presLayoutVars>
      </dgm:prSet>
      <dgm:spPr/>
    </dgm:pt>
    <dgm:pt modelId="{CB8ABF69-FC78-4C3D-8A94-95FC3D615EE8}" type="pres">
      <dgm:prSet presAssocID="{2105AA63-F821-4BC6-A4AF-F547FA300953}" presName="sibTrans" presStyleCnt="0"/>
      <dgm:spPr/>
    </dgm:pt>
    <dgm:pt modelId="{B619D162-EAF2-4842-8F5C-3EC475D88238}" type="pres">
      <dgm:prSet presAssocID="{A57E837D-5816-4CFE-BE2B-432F6C2BEC3C}" presName="node" presStyleLbl="node1" presStyleIdx="3" presStyleCnt="5">
        <dgm:presLayoutVars>
          <dgm:bulletEnabled val="1"/>
        </dgm:presLayoutVars>
      </dgm:prSet>
      <dgm:spPr/>
    </dgm:pt>
    <dgm:pt modelId="{E195A49A-7C58-49B4-9D80-0DA9771653F0}" type="pres">
      <dgm:prSet presAssocID="{343BFBB6-3687-4BE7-9B8A-8B48C11CBC1B}" presName="sibTrans" presStyleCnt="0"/>
      <dgm:spPr/>
    </dgm:pt>
    <dgm:pt modelId="{C5209CFF-54EC-456D-93ED-F09761C17F98}" type="pres">
      <dgm:prSet presAssocID="{31BD4747-EC41-4F5E-BBCE-AFB1C261038E}" presName="node" presStyleLbl="node1" presStyleIdx="4" presStyleCnt="5">
        <dgm:presLayoutVars>
          <dgm:bulletEnabled val="1"/>
        </dgm:presLayoutVars>
      </dgm:prSet>
      <dgm:spPr/>
    </dgm:pt>
  </dgm:ptLst>
  <dgm:cxnLst>
    <dgm:cxn modelId="{384D7503-6AE5-49A3-976F-E32C1656B45B}" srcId="{85F8D2BB-91FB-4E8C-8342-E0CB9D0224A4}" destId="{77459AE5-A4EC-4F87-83EF-C1C7BFFB3CC6}" srcOrd="2" destOrd="0" parTransId="{79769AB4-CAEE-4290-A834-53AEC96287A6}" sibTransId="{2105AA63-F821-4BC6-A4AF-F547FA300953}"/>
    <dgm:cxn modelId="{CE30A706-E31A-4FD8-988C-119DA56F67BC}" srcId="{85F8D2BB-91FB-4E8C-8342-E0CB9D0224A4}" destId="{7C55470A-BCC5-49E3-8C8A-2E5D44DE84BD}" srcOrd="0" destOrd="0" parTransId="{D000A073-B3A8-440C-8601-55B9ABACB508}" sibTransId="{D95FC735-197F-4530-881D-1BCB7753163D}"/>
    <dgm:cxn modelId="{B4F68B1F-7FEC-4EB4-A2EA-CB6CBC8287FF}" type="presOf" srcId="{31BD4747-EC41-4F5E-BBCE-AFB1C261038E}" destId="{C5209CFF-54EC-456D-93ED-F09761C17F98}" srcOrd="0" destOrd="0" presId="urn:microsoft.com/office/officeart/2005/8/layout/default"/>
    <dgm:cxn modelId="{A81C2264-403C-427B-868D-8FAF6AD33D7D}" type="presOf" srcId="{A57E837D-5816-4CFE-BE2B-432F6C2BEC3C}" destId="{B619D162-EAF2-4842-8F5C-3EC475D88238}" srcOrd="0" destOrd="0" presId="urn:microsoft.com/office/officeart/2005/8/layout/default"/>
    <dgm:cxn modelId="{9283294E-1807-401C-8370-EE5D76DFC16B}" type="presOf" srcId="{77459AE5-A4EC-4F87-83EF-C1C7BFFB3CC6}" destId="{A928EDA0-D3B1-4F30-9022-7D64E5098DB9}" srcOrd="0" destOrd="0" presId="urn:microsoft.com/office/officeart/2005/8/layout/default"/>
    <dgm:cxn modelId="{1760A87D-66F7-4C70-A0F2-BE9FC6394698}" srcId="{85F8D2BB-91FB-4E8C-8342-E0CB9D0224A4}" destId="{537D65FF-144C-4A88-A73B-89B9A7229126}" srcOrd="1" destOrd="0" parTransId="{D1D9ED28-2C2B-4C48-83CA-AAF7BFB5F9C2}" sibTransId="{7BFCD3BD-688F-4B48-88FD-E69E7360B4B6}"/>
    <dgm:cxn modelId="{213B98AF-031D-4E69-8C3D-CA8F77FDDC7D}" type="presOf" srcId="{7C55470A-BCC5-49E3-8C8A-2E5D44DE84BD}" destId="{655DB606-F87B-491E-AAEE-145112169B79}" srcOrd="0" destOrd="0" presId="urn:microsoft.com/office/officeart/2005/8/layout/default"/>
    <dgm:cxn modelId="{105E47BF-E1E5-4113-A2C7-F067C2626E7A}" type="presOf" srcId="{537D65FF-144C-4A88-A73B-89B9A7229126}" destId="{052249C3-C357-4ED5-839C-BEC24FF28A77}" srcOrd="0" destOrd="0" presId="urn:microsoft.com/office/officeart/2005/8/layout/default"/>
    <dgm:cxn modelId="{24B05AE7-9A39-4D5B-BC33-1F2A68E7AA00}" srcId="{85F8D2BB-91FB-4E8C-8342-E0CB9D0224A4}" destId="{A57E837D-5816-4CFE-BE2B-432F6C2BEC3C}" srcOrd="3" destOrd="0" parTransId="{28D406B0-98E5-4781-9BAE-A5FCA983CE39}" sibTransId="{343BFBB6-3687-4BE7-9B8A-8B48C11CBC1B}"/>
    <dgm:cxn modelId="{101425D0-0531-4DDD-8996-746165B775CB}" type="presOf" srcId="{85F8D2BB-91FB-4E8C-8342-E0CB9D0224A4}" destId="{5549D3A7-2091-4B58-A66E-A2DA5946D6A8}" srcOrd="0" destOrd="0" presId="urn:microsoft.com/office/officeart/2005/8/layout/default"/>
    <dgm:cxn modelId="{06366AF2-B0FC-4FEC-9DC5-49DAE99FA96D}" srcId="{85F8D2BB-91FB-4E8C-8342-E0CB9D0224A4}" destId="{31BD4747-EC41-4F5E-BBCE-AFB1C261038E}" srcOrd="4" destOrd="0" parTransId="{998013CA-3E47-4F2A-BFCA-5EA678F9E681}" sibTransId="{836A7670-A019-4101-ADE1-46026A720D20}"/>
    <dgm:cxn modelId="{D1C8D686-DF04-4115-8204-38C7C35082C3}" type="presParOf" srcId="{5549D3A7-2091-4B58-A66E-A2DA5946D6A8}" destId="{655DB606-F87B-491E-AAEE-145112169B79}" srcOrd="0" destOrd="0" presId="urn:microsoft.com/office/officeart/2005/8/layout/default"/>
    <dgm:cxn modelId="{91500C89-DEB0-405E-BE28-854BFCE5855B}" type="presParOf" srcId="{5549D3A7-2091-4B58-A66E-A2DA5946D6A8}" destId="{DD887BDC-D198-4FDE-A166-9EDA1BB3D77B}" srcOrd="1" destOrd="0" presId="urn:microsoft.com/office/officeart/2005/8/layout/default"/>
    <dgm:cxn modelId="{3E9A11AE-5F90-48D5-950C-A29BEEB44BE0}" type="presParOf" srcId="{5549D3A7-2091-4B58-A66E-A2DA5946D6A8}" destId="{052249C3-C357-4ED5-839C-BEC24FF28A77}" srcOrd="2" destOrd="0" presId="urn:microsoft.com/office/officeart/2005/8/layout/default"/>
    <dgm:cxn modelId="{D25C1537-5BFA-48D9-8874-CB8E4C68777F}" type="presParOf" srcId="{5549D3A7-2091-4B58-A66E-A2DA5946D6A8}" destId="{4AE1BED8-F2C0-468F-959A-016FB70BDE28}" srcOrd="3" destOrd="0" presId="urn:microsoft.com/office/officeart/2005/8/layout/default"/>
    <dgm:cxn modelId="{3A1843AC-FF2A-4E0A-87B9-A124A89CF396}" type="presParOf" srcId="{5549D3A7-2091-4B58-A66E-A2DA5946D6A8}" destId="{A928EDA0-D3B1-4F30-9022-7D64E5098DB9}" srcOrd="4" destOrd="0" presId="urn:microsoft.com/office/officeart/2005/8/layout/default"/>
    <dgm:cxn modelId="{9DEF0FD4-24A3-4CCA-8C6A-03BAA7121D49}" type="presParOf" srcId="{5549D3A7-2091-4B58-A66E-A2DA5946D6A8}" destId="{CB8ABF69-FC78-4C3D-8A94-95FC3D615EE8}" srcOrd="5" destOrd="0" presId="urn:microsoft.com/office/officeart/2005/8/layout/default"/>
    <dgm:cxn modelId="{73DD2F96-B17C-485B-9E52-B8E713597323}" type="presParOf" srcId="{5549D3A7-2091-4B58-A66E-A2DA5946D6A8}" destId="{B619D162-EAF2-4842-8F5C-3EC475D88238}" srcOrd="6" destOrd="0" presId="urn:microsoft.com/office/officeart/2005/8/layout/default"/>
    <dgm:cxn modelId="{0C8B6407-3008-4167-8B69-3403BED04403}" type="presParOf" srcId="{5549D3A7-2091-4B58-A66E-A2DA5946D6A8}" destId="{E195A49A-7C58-49B4-9D80-0DA9771653F0}" srcOrd="7" destOrd="0" presId="urn:microsoft.com/office/officeart/2005/8/layout/default"/>
    <dgm:cxn modelId="{FF1789F7-A269-4D18-95CD-54CFF5A10441}" type="presParOf" srcId="{5549D3A7-2091-4B58-A66E-A2DA5946D6A8}" destId="{C5209CFF-54EC-456D-93ED-F09761C17F9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5132E7-6B8C-46E6-933F-BAC743F544B1}" type="doc">
      <dgm:prSet loTypeId="urn:microsoft.com/office/officeart/2005/8/layout/list1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AU"/>
        </a:p>
      </dgm:t>
    </dgm:pt>
    <dgm:pt modelId="{D8F7C095-2223-4EEF-A6F1-44D99FCF7355}">
      <dgm:prSet phldrT="[Text]" phldr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endParaRPr lang="en-AU"/>
        </a:p>
      </dgm:t>
    </dgm:pt>
    <dgm:pt modelId="{2B03FABB-4FE8-4C57-AED1-14C2112A44CE}" type="parTrans" cxnId="{FD7AFA72-2AFE-4BA5-8F75-E114DEE96955}">
      <dgm:prSet/>
      <dgm:spPr/>
      <dgm:t>
        <a:bodyPr/>
        <a:lstStyle/>
        <a:p>
          <a:endParaRPr lang="en-AU"/>
        </a:p>
      </dgm:t>
    </dgm:pt>
    <dgm:pt modelId="{DC8655EE-FDDB-4DAB-9E2D-FA067A8D9549}" type="sibTrans" cxnId="{FD7AFA72-2AFE-4BA5-8F75-E114DEE96955}">
      <dgm:prSet/>
      <dgm:spPr/>
      <dgm:t>
        <a:bodyPr/>
        <a:lstStyle/>
        <a:p>
          <a:endParaRPr lang="en-AU"/>
        </a:p>
      </dgm:t>
    </dgm:pt>
    <dgm:pt modelId="{5A7D4E68-9511-4231-B5F3-06ABE627F607}">
      <dgm:prSet phldrT="[Text]" phldr="1"/>
      <dgm:spPr>
        <a:solidFill>
          <a:srgbClr val="46D4CF">
            <a:alpha val="70000"/>
          </a:srgbClr>
        </a:solidFill>
      </dgm:spPr>
      <dgm:t>
        <a:bodyPr/>
        <a:lstStyle/>
        <a:p>
          <a:endParaRPr lang="en-AU"/>
        </a:p>
      </dgm:t>
    </dgm:pt>
    <dgm:pt modelId="{39A660C4-75F7-4F31-AAC9-609D3CC65523}" type="parTrans" cxnId="{F8470AFD-3BAB-4B58-BAB5-65549391DC6A}">
      <dgm:prSet/>
      <dgm:spPr/>
      <dgm:t>
        <a:bodyPr/>
        <a:lstStyle/>
        <a:p>
          <a:endParaRPr lang="en-AU"/>
        </a:p>
      </dgm:t>
    </dgm:pt>
    <dgm:pt modelId="{DDB36C9E-6224-451B-847A-1BBA71DDC9A4}" type="sibTrans" cxnId="{F8470AFD-3BAB-4B58-BAB5-65549391DC6A}">
      <dgm:prSet/>
      <dgm:spPr/>
      <dgm:t>
        <a:bodyPr/>
        <a:lstStyle/>
        <a:p>
          <a:endParaRPr lang="en-AU"/>
        </a:p>
      </dgm:t>
    </dgm:pt>
    <dgm:pt modelId="{B3B7B35E-B069-4247-80BE-8C3676C32EAE}">
      <dgm:prSet phldrT="[Text]" phldr="1"/>
      <dgm:spPr>
        <a:solidFill>
          <a:srgbClr val="46D49D">
            <a:alpha val="50000"/>
          </a:srgbClr>
        </a:solidFill>
      </dgm:spPr>
      <dgm:t>
        <a:bodyPr/>
        <a:lstStyle/>
        <a:p>
          <a:endParaRPr lang="en-AU"/>
        </a:p>
      </dgm:t>
    </dgm:pt>
    <dgm:pt modelId="{7EF4EA1A-24B5-46F9-8E04-101A478F5DE7}" type="parTrans" cxnId="{56F63AA1-9A6D-4148-BBF6-0430210DB762}">
      <dgm:prSet/>
      <dgm:spPr/>
      <dgm:t>
        <a:bodyPr/>
        <a:lstStyle/>
        <a:p>
          <a:endParaRPr lang="en-AU"/>
        </a:p>
      </dgm:t>
    </dgm:pt>
    <dgm:pt modelId="{BDC4D9E4-F7F2-41F3-9A5B-2DE01DB8C5C6}" type="sibTrans" cxnId="{56F63AA1-9A6D-4148-BBF6-0430210DB762}">
      <dgm:prSet/>
      <dgm:spPr/>
      <dgm:t>
        <a:bodyPr/>
        <a:lstStyle/>
        <a:p>
          <a:endParaRPr lang="en-AU"/>
        </a:p>
      </dgm:t>
    </dgm:pt>
    <dgm:pt modelId="{D4B0A361-A90E-4FED-AC41-156691D4D449}" type="pres">
      <dgm:prSet presAssocID="{8F5132E7-6B8C-46E6-933F-BAC743F544B1}" presName="linear" presStyleCnt="0">
        <dgm:presLayoutVars>
          <dgm:dir/>
          <dgm:animLvl val="lvl"/>
          <dgm:resizeHandles val="exact"/>
        </dgm:presLayoutVars>
      </dgm:prSet>
      <dgm:spPr/>
    </dgm:pt>
    <dgm:pt modelId="{C8F716B2-749A-46BD-96C3-A3BB5A4772C9}" type="pres">
      <dgm:prSet presAssocID="{D8F7C095-2223-4EEF-A6F1-44D99FCF7355}" presName="parentLin" presStyleCnt="0"/>
      <dgm:spPr/>
    </dgm:pt>
    <dgm:pt modelId="{2E13E670-DA2F-410D-8799-91E25DD40124}" type="pres">
      <dgm:prSet presAssocID="{D8F7C095-2223-4EEF-A6F1-44D99FCF7355}" presName="parentLeftMargin" presStyleLbl="node1" presStyleIdx="0" presStyleCnt="3"/>
      <dgm:spPr/>
    </dgm:pt>
    <dgm:pt modelId="{4E5996DC-A8D3-4A3D-9EDD-2CEA484F859D}" type="pres">
      <dgm:prSet presAssocID="{D8F7C095-2223-4EEF-A6F1-44D99FCF735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3A58F1-4577-4E48-B6E7-20CF2A0497A1}" type="pres">
      <dgm:prSet presAssocID="{D8F7C095-2223-4EEF-A6F1-44D99FCF7355}" presName="negativeSpace" presStyleCnt="0"/>
      <dgm:spPr/>
    </dgm:pt>
    <dgm:pt modelId="{5D1E0224-CEDF-4B3E-A42B-6D8F7E3E0F30}" type="pres">
      <dgm:prSet presAssocID="{D8F7C095-2223-4EEF-A6F1-44D99FCF7355}" presName="childText" presStyleLbl="conFgAcc1" presStyleIdx="0" presStyleCnt="3">
        <dgm:presLayoutVars>
          <dgm:bulletEnabled val="1"/>
        </dgm:presLayoutVars>
      </dgm:prSet>
      <dgm:spPr>
        <a:ln w="12700">
          <a:solidFill>
            <a:schemeClr val="accent4">
              <a:lumMod val="40000"/>
              <a:lumOff val="60000"/>
            </a:schemeClr>
          </a:solidFill>
        </a:ln>
      </dgm:spPr>
    </dgm:pt>
    <dgm:pt modelId="{88366827-1F01-4788-93A6-F5F40918D5A4}" type="pres">
      <dgm:prSet presAssocID="{DC8655EE-FDDB-4DAB-9E2D-FA067A8D9549}" presName="spaceBetweenRectangles" presStyleCnt="0"/>
      <dgm:spPr/>
    </dgm:pt>
    <dgm:pt modelId="{E661C72D-CC3C-4E4B-8564-7F19DCB91521}" type="pres">
      <dgm:prSet presAssocID="{5A7D4E68-9511-4231-B5F3-06ABE627F607}" presName="parentLin" presStyleCnt="0"/>
      <dgm:spPr/>
    </dgm:pt>
    <dgm:pt modelId="{E48C045F-D41B-4186-9953-539AAB2548ED}" type="pres">
      <dgm:prSet presAssocID="{5A7D4E68-9511-4231-B5F3-06ABE627F607}" presName="parentLeftMargin" presStyleLbl="node1" presStyleIdx="0" presStyleCnt="3"/>
      <dgm:spPr/>
    </dgm:pt>
    <dgm:pt modelId="{0E5AF470-D1E7-47D0-95CE-E42FED849EC9}" type="pres">
      <dgm:prSet presAssocID="{5A7D4E68-9511-4231-B5F3-06ABE627F6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D15146-710A-4BBE-9698-3E76B74B34E1}" type="pres">
      <dgm:prSet presAssocID="{5A7D4E68-9511-4231-B5F3-06ABE627F607}" presName="negativeSpace" presStyleCnt="0"/>
      <dgm:spPr/>
    </dgm:pt>
    <dgm:pt modelId="{C05E6BDF-53CE-4F6F-B723-60044475D243}" type="pres">
      <dgm:prSet presAssocID="{5A7D4E68-9511-4231-B5F3-06ABE627F607}" presName="childText" presStyleLbl="conFgAcc1" presStyleIdx="1" presStyleCnt="3">
        <dgm:presLayoutVars>
          <dgm:bulletEnabled val="1"/>
        </dgm:presLayoutVars>
      </dgm:prSet>
      <dgm:spPr>
        <a:ln w="12700">
          <a:solidFill>
            <a:srgbClr val="46D4CF">
              <a:alpha val="70000"/>
            </a:srgbClr>
          </a:solidFill>
        </a:ln>
      </dgm:spPr>
    </dgm:pt>
    <dgm:pt modelId="{138A48A4-3D2D-44CA-B111-2BE362D71331}" type="pres">
      <dgm:prSet presAssocID="{DDB36C9E-6224-451B-847A-1BBA71DDC9A4}" presName="spaceBetweenRectangles" presStyleCnt="0"/>
      <dgm:spPr/>
    </dgm:pt>
    <dgm:pt modelId="{58DFAB49-C381-4413-B225-5FC0708C7453}" type="pres">
      <dgm:prSet presAssocID="{B3B7B35E-B069-4247-80BE-8C3676C32EAE}" presName="parentLin" presStyleCnt="0"/>
      <dgm:spPr/>
    </dgm:pt>
    <dgm:pt modelId="{FACD36F8-F7C7-4585-98E5-AE144B300E9B}" type="pres">
      <dgm:prSet presAssocID="{B3B7B35E-B069-4247-80BE-8C3676C32EAE}" presName="parentLeftMargin" presStyleLbl="node1" presStyleIdx="1" presStyleCnt="3"/>
      <dgm:spPr/>
    </dgm:pt>
    <dgm:pt modelId="{C2B9F20F-B099-4C18-BDF6-4F51A645139D}" type="pres">
      <dgm:prSet presAssocID="{B3B7B35E-B069-4247-80BE-8C3676C32EA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EB39CE3-3F0F-4289-8EFC-5EE2F4281FC8}" type="pres">
      <dgm:prSet presAssocID="{B3B7B35E-B069-4247-80BE-8C3676C32EAE}" presName="negativeSpace" presStyleCnt="0"/>
      <dgm:spPr/>
    </dgm:pt>
    <dgm:pt modelId="{6D9AC9E2-69E1-4187-B828-9E56A60B26DC}" type="pres">
      <dgm:prSet presAssocID="{B3B7B35E-B069-4247-80BE-8C3676C32EAE}" presName="childText" presStyleLbl="conFgAcc1" presStyleIdx="2" presStyleCnt="3">
        <dgm:presLayoutVars>
          <dgm:bulletEnabled val="1"/>
        </dgm:presLayoutVars>
      </dgm:prSet>
      <dgm:spPr>
        <a:ln w="12700">
          <a:solidFill>
            <a:srgbClr val="46D49D">
              <a:alpha val="50000"/>
            </a:srgbClr>
          </a:solidFill>
        </a:ln>
      </dgm:spPr>
    </dgm:pt>
  </dgm:ptLst>
  <dgm:cxnLst>
    <dgm:cxn modelId="{5B6FD24D-FF4D-4D14-B28E-CDDC45DDFA83}" type="presOf" srcId="{B3B7B35E-B069-4247-80BE-8C3676C32EAE}" destId="{FACD36F8-F7C7-4585-98E5-AE144B300E9B}" srcOrd="0" destOrd="0" presId="urn:microsoft.com/office/officeart/2005/8/layout/list1"/>
    <dgm:cxn modelId="{FD7AFA72-2AFE-4BA5-8F75-E114DEE96955}" srcId="{8F5132E7-6B8C-46E6-933F-BAC743F544B1}" destId="{D8F7C095-2223-4EEF-A6F1-44D99FCF7355}" srcOrd="0" destOrd="0" parTransId="{2B03FABB-4FE8-4C57-AED1-14C2112A44CE}" sibTransId="{DC8655EE-FDDB-4DAB-9E2D-FA067A8D9549}"/>
    <dgm:cxn modelId="{AEA42C9B-3970-45D0-A0BD-8CD8CF6F4F32}" type="presOf" srcId="{8F5132E7-6B8C-46E6-933F-BAC743F544B1}" destId="{D4B0A361-A90E-4FED-AC41-156691D4D449}" srcOrd="0" destOrd="0" presId="urn:microsoft.com/office/officeart/2005/8/layout/list1"/>
    <dgm:cxn modelId="{56F63AA1-9A6D-4148-BBF6-0430210DB762}" srcId="{8F5132E7-6B8C-46E6-933F-BAC743F544B1}" destId="{B3B7B35E-B069-4247-80BE-8C3676C32EAE}" srcOrd="2" destOrd="0" parTransId="{7EF4EA1A-24B5-46F9-8E04-101A478F5DE7}" sibTransId="{BDC4D9E4-F7F2-41F3-9A5B-2DE01DB8C5C6}"/>
    <dgm:cxn modelId="{68443CAA-3EF1-4D7B-BBF2-4D9CCC8AEFD8}" type="presOf" srcId="{5A7D4E68-9511-4231-B5F3-06ABE627F607}" destId="{0E5AF470-D1E7-47D0-95CE-E42FED849EC9}" srcOrd="1" destOrd="0" presId="urn:microsoft.com/office/officeart/2005/8/layout/list1"/>
    <dgm:cxn modelId="{01F965BC-F635-4992-B8EB-0699C568ECD4}" type="presOf" srcId="{D8F7C095-2223-4EEF-A6F1-44D99FCF7355}" destId="{2E13E670-DA2F-410D-8799-91E25DD40124}" srcOrd="0" destOrd="0" presId="urn:microsoft.com/office/officeart/2005/8/layout/list1"/>
    <dgm:cxn modelId="{FC3551CC-44F5-4EF5-AFD3-5A795C190303}" type="presOf" srcId="{B3B7B35E-B069-4247-80BE-8C3676C32EAE}" destId="{C2B9F20F-B099-4C18-BDF6-4F51A645139D}" srcOrd="1" destOrd="0" presId="urn:microsoft.com/office/officeart/2005/8/layout/list1"/>
    <dgm:cxn modelId="{F46B4FF2-B5C1-4550-BBF1-2E62D5E2EF9D}" type="presOf" srcId="{D8F7C095-2223-4EEF-A6F1-44D99FCF7355}" destId="{4E5996DC-A8D3-4A3D-9EDD-2CEA484F859D}" srcOrd="1" destOrd="0" presId="urn:microsoft.com/office/officeart/2005/8/layout/list1"/>
    <dgm:cxn modelId="{F8470AFD-3BAB-4B58-BAB5-65549391DC6A}" srcId="{8F5132E7-6B8C-46E6-933F-BAC743F544B1}" destId="{5A7D4E68-9511-4231-B5F3-06ABE627F607}" srcOrd="1" destOrd="0" parTransId="{39A660C4-75F7-4F31-AAC9-609D3CC65523}" sibTransId="{DDB36C9E-6224-451B-847A-1BBA71DDC9A4}"/>
    <dgm:cxn modelId="{D39001FE-7F1A-4147-B63B-72E3D7B81F29}" type="presOf" srcId="{5A7D4E68-9511-4231-B5F3-06ABE627F607}" destId="{E48C045F-D41B-4186-9953-539AAB2548ED}" srcOrd="0" destOrd="0" presId="urn:microsoft.com/office/officeart/2005/8/layout/list1"/>
    <dgm:cxn modelId="{273E2629-DF75-4AC3-A24F-9E8B269605F6}" type="presParOf" srcId="{D4B0A361-A90E-4FED-AC41-156691D4D449}" destId="{C8F716B2-749A-46BD-96C3-A3BB5A4772C9}" srcOrd="0" destOrd="0" presId="urn:microsoft.com/office/officeart/2005/8/layout/list1"/>
    <dgm:cxn modelId="{E81A9941-21C2-4AB5-B7E7-361C243A674E}" type="presParOf" srcId="{C8F716B2-749A-46BD-96C3-A3BB5A4772C9}" destId="{2E13E670-DA2F-410D-8799-91E25DD40124}" srcOrd="0" destOrd="0" presId="urn:microsoft.com/office/officeart/2005/8/layout/list1"/>
    <dgm:cxn modelId="{8D7B1E56-4D55-431B-836F-7274D0228CCC}" type="presParOf" srcId="{C8F716B2-749A-46BD-96C3-A3BB5A4772C9}" destId="{4E5996DC-A8D3-4A3D-9EDD-2CEA484F859D}" srcOrd="1" destOrd="0" presId="urn:microsoft.com/office/officeart/2005/8/layout/list1"/>
    <dgm:cxn modelId="{D997086D-E071-4E34-B3CB-BE0729319EDC}" type="presParOf" srcId="{D4B0A361-A90E-4FED-AC41-156691D4D449}" destId="{A23A58F1-4577-4E48-B6E7-20CF2A0497A1}" srcOrd="1" destOrd="0" presId="urn:microsoft.com/office/officeart/2005/8/layout/list1"/>
    <dgm:cxn modelId="{028D7569-A607-4A22-98F4-6747E5CD0F4B}" type="presParOf" srcId="{D4B0A361-A90E-4FED-AC41-156691D4D449}" destId="{5D1E0224-CEDF-4B3E-A42B-6D8F7E3E0F30}" srcOrd="2" destOrd="0" presId="urn:microsoft.com/office/officeart/2005/8/layout/list1"/>
    <dgm:cxn modelId="{138F95AF-C19D-4FC4-9684-0217A3A41C4B}" type="presParOf" srcId="{D4B0A361-A90E-4FED-AC41-156691D4D449}" destId="{88366827-1F01-4788-93A6-F5F40918D5A4}" srcOrd="3" destOrd="0" presId="urn:microsoft.com/office/officeart/2005/8/layout/list1"/>
    <dgm:cxn modelId="{E18CE131-2378-4BB1-A62C-C7768F30C7DC}" type="presParOf" srcId="{D4B0A361-A90E-4FED-AC41-156691D4D449}" destId="{E661C72D-CC3C-4E4B-8564-7F19DCB91521}" srcOrd="4" destOrd="0" presId="urn:microsoft.com/office/officeart/2005/8/layout/list1"/>
    <dgm:cxn modelId="{705D43E4-41D5-4AD1-9A2A-7072ECF75270}" type="presParOf" srcId="{E661C72D-CC3C-4E4B-8564-7F19DCB91521}" destId="{E48C045F-D41B-4186-9953-539AAB2548ED}" srcOrd="0" destOrd="0" presId="urn:microsoft.com/office/officeart/2005/8/layout/list1"/>
    <dgm:cxn modelId="{9E4F3939-6294-44A2-BE4D-70CB1AC1D3DD}" type="presParOf" srcId="{E661C72D-CC3C-4E4B-8564-7F19DCB91521}" destId="{0E5AF470-D1E7-47D0-95CE-E42FED849EC9}" srcOrd="1" destOrd="0" presId="urn:microsoft.com/office/officeart/2005/8/layout/list1"/>
    <dgm:cxn modelId="{A9D4A096-8B1F-4418-AA3A-58E2A940D6DC}" type="presParOf" srcId="{D4B0A361-A90E-4FED-AC41-156691D4D449}" destId="{68D15146-710A-4BBE-9698-3E76B74B34E1}" srcOrd="5" destOrd="0" presId="urn:microsoft.com/office/officeart/2005/8/layout/list1"/>
    <dgm:cxn modelId="{78B5D658-40CC-4607-BB03-57459CA59B24}" type="presParOf" srcId="{D4B0A361-A90E-4FED-AC41-156691D4D449}" destId="{C05E6BDF-53CE-4F6F-B723-60044475D243}" srcOrd="6" destOrd="0" presId="urn:microsoft.com/office/officeart/2005/8/layout/list1"/>
    <dgm:cxn modelId="{B861E425-CE26-4F1D-A4EC-C42CE78438BE}" type="presParOf" srcId="{D4B0A361-A90E-4FED-AC41-156691D4D449}" destId="{138A48A4-3D2D-44CA-B111-2BE362D71331}" srcOrd="7" destOrd="0" presId="urn:microsoft.com/office/officeart/2005/8/layout/list1"/>
    <dgm:cxn modelId="{FCB4E119-EB8C-41C9-9A6B-0975AE7265FC}" type="presParOf" srcId="{D4B0A361-A90E-4FED-AC41-156691D4D449}" destId="{58DFAB49-C381-4413-B225-5FC0708C7453}" srcOrd="8" destOrd="0" presId="urn:microsoft.com/office/officeart/2005/8/layout/list1"/>
    <dgm:cxn modelId="{B7DAFBFD-3809-447F-BD00-9A5C472CE9C6}" type="presParOf" srcId="{58DFAB49-C381-4413-B225-5FC0708C7453}" destId="{FACD36F8-F7C7-4585-98E5-AE144B300E9B}" srcOrd="0" destOrd="0" presId="urn:microsoft.com/office/officeart/2005/8/layout/list1"/>
    <dgm:cxn modelId="{58613B9C-8828-4212-ADA3-37A836BF9A2F}" type="presParOf" srcId="{58DFAB49-C381-4413-B225-5FC0708C7453}" destId="{C2B9F20F-B099-4C18-BDF6-4F51A645139D}" srcOrd="1" destOrd="0" presId="urn:microsoft.com/office/officeart/2005/8/layout/list1"/>
    <dgm:cxn modelId="{1A2FDEAE-5A6A-4D56-A428-9D931C226FF0}" type="presParOf" srcId="{D4B0A361-A90E-4FED-AC41-156691D4D449}" destId="{EEB39CE3-3F0F-4289-8EFC-5EE2F4281FC8}" srcOrd="9" destOrd="0" presId="urn:microsoft.com/office/officeart/2005/8/layout/list1"/>
    <dgm:cxn modelId="{DF8226DD-FBE0-475C-8C2E-A8DA424B4008}" type="presParOf" srcId="{D4B0A361-A90E-4FED-AC41-156691D4D449}" destId="{6D9AC9E2-69E1-4187-B828-9E56A60B26D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36E6B-E9CB-4B3D-A13E-086B65458902}">
      <dsp:nvSpPr>
        <dsp:cNvPr id="0" name=""/>
        <dsp:cNvSpPr/>
      </dsp:nvSpPr>
      <dsp:spPr>
        <a:xfrm>
          <a:off x="4998260" y="2153209"/>
          <a:ext cx="266807" cy="818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11"/>
              </a:lnTo>
              <a:lnTo>
                <a:pt x="266807" y="818211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5AE582-7DC5-4AFF-A0FF-5D6F5C71E3BD}">
      <dsp:nvSpPr>
        <dsp:cNvPr id="0" name=""/>
        <dsp:cNvSpPr/>
      </dsp:nvSpPr>
      <dsp:spPr>
        <a:xfrm>
          <a:off x="3479429" y="889359"/>
          <a:ext cx="2230319" cy="37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23"/>
              </a:lnTo>
              <a:lnTo>
                <a:pt x="2230319" y="187723"/>
              </a:lnTo>
              <a:lnTo>
                <a:pt x="2230319" y="374489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B0191-A796-48D3-9EB9-159BC798AD2B}">
      <dsp:nvSpPr>
        <dsp:cNvPr id="0" name=""/>
        <dsp:cNvSpPr/>
      </dsp:nvSpPr>
      <dsp:spPr>
        <a:xfrm>
          <a:off x="2810381" y="2153209"/>
          <a:ext cx="302435" cy="818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11"/>
              </a:lnTo>
              <a:lnTo>
                <a:pt x="302435" y="818211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827005-376C-4C97-BE04-518913589D49}">
      <dsp:nvSpPr>
        <dsp:cNvPr id="0" name=""/>
        <dsp:cNvSpPr/>
      </dsp:nvSpPr>
      <dsp:spPr>
        <a:xfrm>
          <a:off x="3433709" y="889359"/>
          <a:ext cx="91440" cy="3744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7723"/>
              </a:lnTo>
              <a:lnTo>
                <a:pt x="88160" y="187723"/>
              </a:lnTo>
              <a:lnTo>
                <a:pt x="88160" y="374489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39281-03CC-452C-B4B7-3117CBEBADEE}">
      <dsp:nvSpPr>
        <dsp:cNvPr id="0" name=""/>
        <dsp:cNvSpPr/>
      </dsp:nvSpPr>
      <dsp:spPr>
        <a:xfrm>
          <a:off x="693758" y="2153209"/>
          <a:ext cx="266807" cy="180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4066"/>
              </a:lnTo>
              <a:lnTo>
                <a:pt x="266807" y="1804066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B1BDA-75CC-4872-B17A-EE9C5FFC9EED}">
      <dsp:nvSpPr>
        <dsp:cNvPr id="0" name=""/>
        <dsp:cNvSpPr/>
      </dsp:nvSpPr>
      <dsp:spPr>
        <a:xfrm>
          <a:off x="693758" y="2153209"/>
          <a:ext cx="266807" cy="818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11"/>
              </a:lnTo>
              <a:lnTo>
                <a:pt x="266807" y="818211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A14A3-90B6-49A6-8B02-E70D65C1A613}">
      <dsp:nvSpPr>
        <dsp:cNvPr id="0" name=""/>
        <dsp:cNvSpPr/>
      </dsp:nvSpPr>
      <dsp:spPr>
        <a:xfrm>
          <a:off x="1405246" y="889359"/>
          <a:ext cx="2074183" cy="374489"/>
        </a:xfrm>
        <a:custGeom>
          <a:avLst/>
          <a:gdLst/>
          <a:ahLst/>
          <a:cxnLst/>
          <a:rect l="0" t="0" r="0" b="0"/>
          <a:pathLst>
            <a:path>
              <a:moveTo>
                <a:pt x="2074183" y="0"/>
              </a:moveTo>
              <a:lnTo>
                <a:pt x="2074183" y="187723"/>
              </a:lnTo>
              <a:lnTo>
                <a:pt x="0" y="187723"/>
              </a:lnTo>
              <a:lnTo>
                <a:pt x="0" y="374489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0D8DB-F6FA-4D2B-AFB4-B4D4A9085DFC}">
      <dsp:nvSpPr>
        <dsp:cNvPr id="0" name=""/>
        <dsp:cNvSpPr/>
      </dsp:nvSpPr>
      <dsp:spPr>
        <a:xfrm>
          <a:off x="2118753" y="0"/>
          <a:ext cx="2721352" cy="889359"/>
        </a:xfrm>
        <a:prstGeom prst="rect">
          <a:avLst/>
        </a:prstGeom>
        <a:solidFill>
          <a:schemeClr val="tx2">
            <a:lumMod val="90000"/>
            <a:lumOff val="1000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solidFill>
                <a:schemeClr val="bg1"/>
              </a:solidFill>
              <a:latin typeface="+mj-lt"/>
            </a:rPr>
            <a:t>Sample heading</a:t>
          </a:r>
        </a:p>
      </dsp:txBody>
      <dsp:txXfrm>
        <a:off x="2118753" y="0"/>
        <a:ext cx="2721352" cy="889359"/>
      </dsp:txXfrm>
    </dsp:sp>
    <dsp:sp modelId="{5B693CFB-4AA0-4F5F-96B5-508019DB34C5}">
      <dsp:nvSpPr>
        <dsp:cNvPr id="0" name=""/>
        <dsp:cNvSpPr/>
      </dsp:nvSpPr>
      <dsp:spPr>
        <a:xfrm>
          <a:off x="515886" y="1263849"/>
          <a:ext cx="1778719" cy="889359"/>
        </a:xfrm>
        <a:prstGeom prst="rect">
          <a:avLst/>
        </a:prstGeom>
        <a:solidFill>
          <a:srgbClr val="46D4C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/>
              </a:solidFill>
            </a:rPr>
            <a:t>Lorem ipsum</a:t>
          </a:r>
          <a:br>
            <a:rPr lang="en-AU" sz="1800" kern="1200" dirty="0">
              <a:solidFill>
                <a:schemeClr val="bg1"/>
              </a:solidFill>
            </a:rPr>
          </a:br>
          <a:r>
            <a:rPr lang="en-AU" sz="1800" kern="1200" dirty="0">
              <a:solidFill>
                <a:schemeClr val="bg1"/>
              </a:solidFill>
            </a:rPr>
            <a:t>es </a:t>
          </a:r>
          <a:r>
            <a:rPr lang="en-AU" sz="1800" kern="1200" dirty="0" err="1">
              <a:solidFill>
                <a:schemeClr val="bg1"/>
              </a:solidFill>
            </a:rPr>
            <a:t>sam</a:t>
          </a:r>
          <a:r>
            <a:rPr lang="en-AU" sz="1800" kern="1200" dirty="0">
              <a:solidFill>
                <a:schemeClr val="bg1"/>
              </a:solidFill>
            </a:rPr>
            <a:t> des </a:t>
          </a:r>
        </a:p>
      </dsp:txBody>
      <dsp:txXfrm>
        <a:off x="515886" y="1263849"/>
        <a:ext cx="1778719" cy="889359"/>
      </dsp:txXfrm>
    </dsp:sp>
    <dsp:sp modelId="{896EB32B-3898-497E-BFA5-66E719D5991F}">
      <dsp:nvSpPr>
        <dsp:cNvPr id="0" name=""/>
        <dsp:cNvSpPr/>
      </dsp:nvSpPr>
      <dsp:spPr>
        <a:xfrm>
          <a:off x="960566" y="2526740"/>
          <a:ext cx="1778719" cy="889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Lorem ipsum</a:t>
          </a:r>
          <a:br>
            <a:rPr lang="en-AU" sz="1800" kern="1200"/>
          </a:br>
          <a:r>
            <a:rPr lang="en-AU" sz="1800" kern="1200"/>
            <a:t>es sam des </a:t>
          </a:r>
        </a:p>
      </dsp:txBody>
      <dsp:txXfrm>
        <a:off x="960566" y="2526740"/>
        <a:ext cx="1778719" cy="889359"/>
      </dsp:txXfrm>
    </dsp:sp>
    <dsp:sp modelId="{BF8C4C99-8B45-4013-A932-FBEE50A5C68A}">
      <dsp:nvSpPr>
        <dsp:cNvPr id="0" name=""/>
        <dsp:cNvSpPr/>
      </dsp:nvSpPr>
      <dsp:spPr>
        <a:xfrm>
          <a:off x="960566" y="3512596"/>
          <a:ext cx="1778719" cy="889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Lorem ipsum</a:t>
          </a:r>
          <a:br>
            <a:rPr lang="en-AU" sz="1800" kern="1200"/>
          </a:br>
          <a:r>
            <a:rPr lang="en-AU" sz="1800" kern="1200"/>
            <a:t>es sam des </a:t>
          </a:r>
        </a:p>
      </dsp:txBody>
      <dsp:txXfrm>
        <a:off x="960566" y="3512596"/>
        <a:ext cx="1778719" cy="889359"/>
      </dsp:txXfrm>
    </dsp:sp>
    <dsp:sp modelId="{50F03A51-687F-4FBF-89AE-8B5651254272}">
      <dsp:nvSpPr>
        <dsp:cNvPr id="0" name=""/>
        <dsp:cNvSpPr/>
      </dsp:nvSpPr>
      <dsp:spPr>
        <a:xfrm>
          <a:off x="2632509" y="1263849"/>
          <a:ext cx="1778719" cy="889359"/>
        </a:xfrm>
        <a:prstGeom prst="rect">
          <a:avLst/>
        </a:prstGeom>
        <a:solidFill>
          <a:srgbClr val="46D4C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/>
              </a:solidFill>
            </a:rPr>
            <a:t>Lorem ipsum</a:t>
          </a:r>
          <a:br>
            <a:rPr lang="en-AU" sz="1800" kern="1200" dirty="0">
              <a:solidFill>
                <a:schemeClr val="bg1"/>
              </a:solidFill>
            </a:rPr>
          </a:br>
          <a:r>
            <a:rPr lang="en-AU" sz="1800" kern="1200" dirty="0">
              <a:solidFill>
                <a:schemeClr val="bg1"/>
              </a:solidFill>
            </a:rPr>
            <a:t>es </a:t>
          </a:r>
          <a:r>
            <a:rPr lang="en-AU" sz="1800" kern="1200" dirty="0" err="1">
              <a:solidFill>
                <a:schemeClr val="bg1"/>
              </a:solidFill>
            </a:rPr>
            <a:t>sam</a:t>
          </a:r>
          <a:r>
            <a:rPr lang="en-AU" sz="1800" kern="1200" dirty="0">
              <a:solidFill>
                <a:schemeClr val="bg1"/>
              </a:solidFill>
            </a:rPr>
            <a:t> des </a:t>
          </a:r>
        </a:p>
      </dsp:txBody>
      <dsp:txXfrm>
        <a:off x="2632509" y="1263849"/>
        <a:ext cx="1778719" cy="889359"/>
      </dsp:txXfrm>
    </dsp:sp>
    <dsp:sp modelId="{9C39DE12-106B-4A00-8619-3692586646B9}">
      <dsp:nvSpPr>
        <dsp:cNvPr id="0" name=""/>
        <dsp:cNvSpPr/>
      </dsp:nvSpPr>
      <dsp:spPr>
        <a:xfrm>
          <a:off x="3112817" y="2526740"/>
          <a:ext cx="1778719" cy="889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Lorem ipsum</a:t>
          </a:r>
          <a:br>
            <a:rPr lang="en-AU" sz="1800" kern="1200"/>
          </a:br>
          <a:r>
            <a:rPr lang="en-AU" sz="1800" kern="1200"/>
            <a:t>es sam des</a:t>
          </a:r>
        </a:p>
      </dsp:txBody>
      <dsp:txXfrm>
        <a:off x="3112817" y="2526740"/>
        <a:ext cx="1778719" cy="889359"/>
      </dsp:txXfrm>
    </dsp:sp>
    <dsp:sp modelId="{E61023F6-C28F-435C-85D5-8D15E982AA9B}">
      <dsp:nvSpPr>
        <dsp:cNvPr id="0" name=""/>
        <dsp:cNvSpPr/>
      </dsp:nvSpPr>
      <dsp:spPr>
        <a:xfrm>
          <a:off x="4820388" y="1263849"/>
          <a:ext cx="1778719" cy="889359"/>
        </a:xfrm>
        <a:prstGeom prst="rect">
          <a:avLst/>
        </a:prstGeom>
        <a:solidFill>
          <a:srgbClr val="46D4C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/>
              </a:solidFill>
            </a:rPr>
            <a:t>Lorem ipsum</a:t>
          </a:r>
          <a:br>
            <a:rPr lang="en-AU" sz="1800" kern="1200" dirty="0">
              <a:solidFill>
                <a:schemeClr val="bg1"/>
              </a:solidFill>
            </a:rPr>
          </a:br>
          <a:r>
            <a:rPr lang="en-AU" sz="1800" kern="1200" dirty="0">
              <a:solidFill>
                <a:schemeClr val="bg1"/>
              </a:solidFill>
            </a:rPr>
            <a:t>es </a:t>
          </a:r>
          <a:r>
            <a:rPr lang="en-AU" sz="1800" kern="1200" dirty="0" err="1">
              <a:solidFill>
                <a:schemeClr val="bg1"/>
              </a:solidFill>
            </a:rPr>
            <a:t>sam</a:t>
          </a:r>
          <a:r>
            <a:rPr lang="en-AU" sz="1800" kern="1200" dirty="0">
              <a:solidFill>
                <a:schemeClr val="bg1"/>
              </a:solidFill>
            </a:rPr>
            <a:t> des </a:t>
          </a:r>
        </a:p>
      </dsp:txBody>
      <dsp:txXfrm>
        <a:off x="4820388" y="1263849"/>
        <a:ext cx="1778719" cy="889359"/>
      </dsp:txXfrm>
    </dsp:sp>
    <dsp:sp modelId="{EFE093B8-ACBE-45A9-91C5-6A5E30B45951}">
      <dsp:nvSpPr>
        <dsp:cNvPr id="0" name=""/>
        <dsp:cNvSpPr/>
      </dsp:nvSpPr>
      <dsp:spPr>
        <a:xfrm>
          <a:off x="5265068" y="2526740"/>
          <a:ext cx="1778719" cy="889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Lorem ipsum</a:t>
          </a:r>
          <a:br>
            <a:rPr lang="en-AU" sz="1800" kern="1200"/>
          </a:br>
          <a:r>
            <a:rPr lang="en-AU" sz="1800" kern="1200"/>
            <a:t>es sam des </a:t>
          </a:r>
        </a:p>
      </dsp:txBody>
      <dsp:txXfrm>
        <a:off x="5265068" y="2526740"/>
        <a:ext cx="1778719" cy="8893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3758F-CF43-4808-8087-C1FE34DC4FA5}">
      <dsp:nvSpPr>
        <dsp:cNvPr id="0" name=""/>
        <dsp:cNvSpPr/>
      </dsp:nvSpPr>
      <dsp:spPr>
        <a:xfrm>
          <a:off x="5607" y="1491636"/>
          <a:ext cx="1738296" cy="1336315"/>
        </a:xfrm>
        <a:prstGeom prst="rect">
          <a:avLst/>
        </a:prstGeom>
        <a:solidFill>
          <a:srgbClr val="46D4CF"/>
        </a:solidFill>
        <a:ln w="19050" cap="flat" cmpd="sng" algn="ctr">
          <a:solidFill>
            <a:srgbClr val="46D4C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0" kern="1200" dirty="0">
              <a:solidFill>
                <a:schemeClr val="bg1"/>
              </a:solidFill>
              <a:latin typeface="+mj-lt"/>
            </a:rPr>
            <a:t>Sample heading</a:t>
          </a:r>
          <a:endParaRPr lang="en-AU" sz="2000" kern="1200" dirty="0">
            <a:solidFill>
              <a:schemeClr val="bg1"/>
            </a:solidFill>
          </a:endParaRPr>
        </a:p>
      </dsp:txBody>
      <dsp:txXfrm>
        <a:off x="5607" y="1491636"/>
        <a:ext cx="1738296" cy="1336315"/>
      </dsp:txXfrm>
    </dsp:sp>
    <dsp:sp modelId="{15FFE082-A665-4284-877B-660235DE0B4F}">
      <dsp:nvSpPr>
        <dsp:cNvPr id="0" name=""/>
        <dsp:cNvSpPr/>
      </dsp:nvSpPr>
      <dsp:spPr>
        <a:xfrm>
          <a:off x="1917734" y="1944245"/>
          <a:ext cx="368518" cy="43109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/>
        </a:p>
      </dsp:txBody>
      <dsp:txXfrm>
        <a:off x="1917734" y="2030464"/>
        <a:ext cx="257963" cy="258659"/>
      </dsp:txXfrm>
    </dsp:sp>
    <dsp:sp modelId="{4161A9EE-2590-4812-8E2E-41641681A173}">
      <dsp:nvSpPr>
        <dsp:cNvPr id="0" name=""/>
        <dsp:cNvSpPr/>
      </dsp:nvSpPr>
      <dsp:spPr>
        <a:xfrm>
          <a:off x="2439223" y="1491636"/>
          <a:ext cx="1738296" cy="13363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46D4C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0" kern="1200" dirty="0">
              <a:latin typeface="+mj-lt"/>
            </a:rPr>
            <a:t>Sample heading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latin typeface="+mn-lt"/>
            </a:rPr>
            <a:t>Lorem ipsum id qui </a:t>
          </a:r>
          <a:r>
            <a:rPr lang="en-AU" sz="1800" kern="1200" dirty="0" err="1">
              <a:latin typeface="+mn-lt"/>
            </a:rPr>
            <a:t>aut</a:t>
          </a:r>
          <a:r>
            <a:rPr lang="en-AU" sz="1800" kern="1200" dirty="0">
              <a:latin typeface="+mn-lt"/>
            </a:rPr>
            <a:t> es </a:t>
          </a:r>
          <a:r>
            <a:rPr lang="en-AU" sz="1800" kern="1200" dirty="0" err="1">
              <a:latin typeface="+mn-lt"/>
            </a:rPr>
            <a:t>sam</a:t>
          </a:r>
          <a:endParaRPr lang="en-AU" sz="1800" kern="1200" dirty="0">
            <a:latin typeface="+mn-lt"/>
          </a:endParaRPr>
        </a:p>
      </dsp:txBody>
      <dsp:txXfrm>
        <a:off x="2439223" y="1491636"/>
        <a:ext cx="1738296" cy="1336315"/>
      </dsp:txXfrm>
    </dsp:sp>
    <dsp:sp modelId="{E44783F6-BE84-44F1-8BF7-86A467DFD8FF}">
      <dsp:nvSpPr>
        <dsp:cNvPr id="0" name=""/>
        <dsp:cNvSpPr/>
      </dsp:nvSpPr>
      <dsp:spPr>
        <a:xfrm>
          <a:off x="4351349" y="1944245"/>
          <a:ext cx="368518" cy="43109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/>
        </a:p>
      </dsp:txBody>
      <dsp:txXfrm>
        <a:off x="4351349" y="2030464"/>
        <a:ext cx="257963" cy="258659"/>
      </dsp:txXfrm>
    </dsp:sp>
    <dsp:sp modelId="{A4021740-194A-427A-AC1F-6BD96F7CE6D6}">
      <dsp:nvSpPr>
        <dsp:cNvPr id="0" name=""/>
        <dsp:cNvSpPr/>
      </dsp:nvSpPr>
      <dsp:spPr>
        <a:xfrm>
          <a:off x="4872839" y="1491636"/>
          <a:ext cx="1738296" cy="13363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46D4C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b="0" kern="1200" dirty="0">
              <a:latin typeface="+mj-lt"/>
            </a:rPr>
            <a:t>Sample heading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>
              <a:latin typeface="+mn-lt"/>
            </a:rPr>
            <a:t>Lorem ipsum id qui </a:t>
          </a:r>
          <a:r>
            <a:rPr lang="en-AU" sz="1900" kern="1200" dirty="0" err="1">
              <a:latin typeface="+mn-lt"/>
            </a:rPr>
            <a:t>aut</a:t>
          </a:r>
          <a:r>
            <a:rPr lang="en-AU" sz="1900" kern="1200" dirty="0">
              <a:latin typeface="+mn-lt"/>
            </a:rPr>
            <a:t> es </a:t>
          </a:r>
          <a:r>
            <a:rPr lang="en-AU" sz="1900" kern="1200" dirty="0" err="1">
              <a:latin typeface="+mn-lt"/>
            </a:rPr>
            <a:t>sam</a:t>
          </a:r>
          <a:endParaRPr lang="en-AU" sz="1900" kern="1200" dirty="0">
            <a:latin typeface="+mj-lt"/>
          </a:endParaRPr>
        </a:p>
      </dsp:txBody>
      <dsp:txXfrm>
        <a:off x="4872839" y="1491636"/>
        <a:ext cx="1738296" cy="1336315"/>
      </dsp:txXfrm>
    </dsp:sp>
    <dsp:sp modelId="{91BB79C8-1A57-4AD1-9092-E03870ACECA7}">
      <dsp:nvSpPr>
        <dsp:cNvPr id="0" name=""/>
        <dsp:cNvSpPr/>
      </dsp:nvSpPr>
      <dsp:spPr>
        <a:xfrm>
          <a:off x="6784965" y="1944245"/>
          <a:ext cx="368518" cy="43109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/>
        </a:p>
      </dsp:txBody>
      <dsp:txXfrm>
        <a:off x="6784965" y="2030464"/>
        <a:ext cx="257963" cy="258659"/>
      </dsp:txXfrm>
    </dsp:sp>
    <dsp:sp modelId="{029A1BA5-47E4-4D36-80D6-3FEF7A8F5AC5}">
      <dsp:nvSpPr>
        <dsp:cNvPr id="0" name=""/>
        <dsp:cNvSpPr/>
      </dsp:nvSpPr>
      <dsp:spPr>
        <a:xfrm>
          <a:off x="7306454" y="1491636"/>
          <a:ext cx="1738296" cy="13363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46D4C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b="0" kern="1200" dirty="0">
              <a:latin typeface="+mj-lt"/>
            </a:rPr>
            <a:t>Sample heading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>
              <a:latin typeface="+mn-lt"/>
            </a:rPr>
            <a:t>Lorem ipsum id qui </a:t>
          </a:r>
          <a:r>
            <a:rPr lang="en-AU" sz="1900" kern="1200" dirty="0" err="1">
              <a:latin typeface="+mn-lt"/>
            </a:rPr>
            <a:t>aut</a:t>
          </a:r>
          <a:r>
            <a:rPr lang="en-AU" sz="1900" kern="1200" dirty="0">
              <a:latin typeface="+mn-lt"/>
            </a:rPr>
            <a:t> es </a:t>
          </a:r>
          <a:r>
            <a:rPr lang="en-AU" sz="1900" kern="1200" dirty="0" err="1">
              <a:latin typeface="+mn-lt"/>
            </a:rPr>
            <a:t>sam</a:t>
          </a:r>
          <a:endParaRPr lang="en-AU" sz="1900" kern="1200" dirty="0">
            <a:latin typeface="+mj-lt"/>
          </a:endParaRPr>
        </a:p>
      </dsp:txBody>
      <dsp:txXfrm>
        <a:off x="7306454" y="1491636"/>
        <a:ext cx="1738296" cy="1336315"/>
      </dsp:txXfrm>
    </dsp:sp>
    <dsp:sp modelId="{D751DF54-1513-46E8-B241-9141564675DD}">
      <dsp:nvSpPr>
        <dsp:cNvPr id="0" name=""/>
        <dsp:cNvSpPr/>
      </dsp:nvSpPr>
      <dsp:spPr>
        <a:xfrm>
          <a:off x="9218581" y="1944245"/>
          <a:ext cx="368518" cy="43109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/>
        </a:p>
      </dsp:txBody>
      <dsp:txXfrm>
        <a:off x="9218581" y="2030464"/>
        <a:ext cx="257963" cy="258659"/>
      </dsp:txXfrm>
    </dsp:sp>
    <dsp:sp modelId="{D2E0ADCD-9D5D-4E64-A949-F690A136E05F}">
      <dsp:nvSpPr>
        <dsp:cNvPr id="0" name=""/>
        <dsp:cNvSpPr/>
      </dsp:nvSpPr>
      <dsp:spPr>
        <a:xfrm>
          <a:off x="9740070" y="1491636"/>
          <a:ext cx="1738296" cy="1336315"/>
        </a:xfrm>
        <a:prstGeom prst="rect">
          <a:avLst/>
        </a:prstGeom>
        <a:solidFill>
          <a:schemeClr val="tx2">
            <a:lumMod val="90000"/>
            <a:lumOff val="1000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0" kern="1200" dirty="0">
              <a:solidFill>
                <a:schemeClr val="bg1"/>
              </a:solidFill>
              <a:latin typeface="+mj-lt"/>
            </a:rPr>
            <a:t>Sample heading</a:t>
          </a:r>
          <a:endParaRPr lang="en-AU" sz="2000" kern="1200" dirty="0">
            <a:solidFill>
              <a:schemeClr val="bg1"/>
            </a:solidFill>
            <a:latin typeface="+mj-lt"/>
          </a:endParaRPr>
        </a:p>
      </dsp:txBody>
      <dsp:txXfrm>
        <a:off x="9740070" y="1491636"/>
        <a:ext cx="1738296" cy="13363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DB606-F87B-491E-AAEE-145112169B79}">
      <dsp:nvSpPr>
        <dsp:cNvPr id="0" name=""/>
        <dsp:cNvSpPr/>
      </dsp:nvSpPr>
      <dsp:spPr>
        <a:xfrm>
          <a:off x="254586" y="1940"/>
          <a:ext cx="2926777" cy="1756066"/>
        </a:xfrm>
        <a:prstGeom prst="rect">
          <a:avLst/>
        </a:prstGeom>
        <a:solidFill>
          <a:schemeClr val="tx2">
            <a:lumMod val="90000"/>
            <a:lumOff val="1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6500" kern="1200" dirty="0"/>
        </a:p>
      </dsp:txBody>
      <dsp:txXfrm>
        <a:off x="254586" y="1940"/>
        <a:ext cx="2926777" cy="1756066"/>
      </dsp:txXfrm>
    </dsp:sp>
    <dsp:sp modelId="{052249C3-C357-4ED5-839C-BEC24FF28A77}">
      <dsp:nvSpPr>
        <dsp:cNvPr id="0" name=""/>
        <dsp:cNvSpPr/>
      </dsp:nvSpPr>
      <dsp:spPr>
        <a:xfrm>
          <a:off x="3443895" y="0"/>
          <a:ext cx="2926777" cy="1756066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6500" kern="1200" dirty="0"/>
        </a:p>
      </dsp:txBody>
      <dsp:txXfrm>
        <a:off x="3443895" y="0"/>
        <a:ext cx="2926777" cy="1756066"/>
      </dsp:txXfrm>
    </dsp:sp>
    <dsp:sp modelId="{A928EDA0-D3B1-4F30-9022-7D64E5098DB9}">
      <dsp:nvSpPr>
        <dsp:cNvPr id="0" name=""/>
        <dsp:cNvSpPr/>
      </dsp:nvSpPr>
      <dsp:spPr>
        <a:xfrm>
          <a:off x="6693497" y="1940"/>
          <a:ext cx="2926777" cy="1756066"/>
        </a:xfrm>
        <a:prstGeom prst="rect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6500" kern="1200" dirty="0"/>
        </a:p>
      </dsp:txBody>
      <dsp:txXfrm>
        <a:off x="6693497" y="1940"/>
        <a:ext cx="2926777" cy="1756066"/>
      </dsp:txXfrm>
    </dsp:sp>
    <dsp:sp modelId="{B619D162-EAF2-4842-8F5C-3EC475D88238}">
      <dsp:nvSpPr>
        <dsp:cNvPr id="0" name=""/>
        <dsp:cNvSpPr/>
      </dsp:nvSpPr>
      <dsp:spPr>
        <a:xfrm>
          <a:off x="1864313" y="2050684"/>
          <a:ext cx="2926777" cy="1756066"/>
        </a:xfrm>
        <a:prstGeom prst="rect">
          <a:avLst/>
        </a:prstGeom>
        <a:solidFill>
          <a:schemeClr val="tx2">
            <a:lumMod val="25000"/>
            <a:lumOff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6500" kern="1200" dirty="0"/>
        </a:p>
      </dsp:txBody>
      <dsp:txXfrm>
        <a:off x="1864313" y="2050684"/>
        <a:ext cx="2926777" cy="1756066"/>
      </dsp:txXfrm>
    </dsp:sp>
    <dsp:sp modelId="{C5209CFF-54EC-456D-93ED-F09761C17F98}">
      <dsp:nvSpPr>
        <dsp:cNvPr id="0" name=""/>
        <dsp:cNvSpPr/>
      </dsp:nvSpPr>
      <dsp:spPr>
        <a:xfrm>
          <a:off x="5083769" y="2050684"/>
          <a:ext cx="2926777" cy="1756066"/>
        </a:xfrm>
        <a:prstGeom prst="rect">
          <a:avLst/>
        </a:prstGeom>
        <a:solidFill>
          <a:schemeClr val="tx2">
            <a:lumMod val="10000"/>
            <a:lumOff val="9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6500" kern="1200" dirty="0"/>
        </a:p>
      </dsp:txBody>
      <dsp:txXfrm>
        <a:off x="5083769" y="2050684"/>
        <a:ext cx="2926777" cy="17560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E0224-CEDF-4B3E-A42B-6D8F7E3E0F30}">
      <dsp:nvSpPr>
        <dsp:cNvPr id="0" name=""/>
        <dsp:cNvSpPr/>
      </dsp:nvSpPr>
      <dsp:spPr>
        <a:xfrm>
          <a:off x="0" y="490653"/>
          <a:ext cx="1148397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996DC-A8D3-4A3D-9EDD-2CEA484F859D}">
      <dsp:nvSpPr>
        <dsp:cNvPr id="0" name=""/>
        <dsp:cNvSpPr/>
      </dsp:nvSpPr>
      <dsp:spPr>
        <a:xfrm>
          <a:off x="574198" y="3573"/>
          <a:ext cx="8038782" cy="974160"/>
        </a:xfrm>
        <a:prstGeom prst="round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847" tIns="0" rIns="303847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3300" kern="1200"/>
        </a:p>
      </dsp:txBody>
      <dsp:txXfrm>
        <a:off x="621753" y="51128"/>
        <a:ext cx="7943672" cy="879050"/>
      </dsp:txXfrm>
    </dsp:sp>
    <dsp:sp modelId="{C05E6BDF-53CE-4F6F-B723-60044475D243}">
      <dsp:nvSpPr>
        <dsp:cNvPr id="0" name=""/>
        <dsp:cNvSpPr/>
      </dsp:nvSpPr>
      <dsp:spPr>
        <a:xfrm>
          <a:off x="0" y="1987534"/>
          <a:ext cx="1148397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46D4CF">
              <a:alpha val="7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AF470-D1E7-47D0-95CE-E42FED849EC9}">
      <dsp:nvSpPr>
        <dsp:cNvPr id="0" name=""/>
        <dsp:cNvSpPr/>
      </dsp:nvSpPr>
      <dsp:spPr>
        <a:xfrm>
          <a:off x="574198" y="1500453"/>
          <a:ext cx="8038782" cy="974160"/>
        </a:xfrm>
        <a:prstGeom prst="roundRect">
          <a:avLst/>
        </a:prstGeom>
        <a:solidFill>
          <a:srgbClr val="46D4CF">
            <a:alpha val="7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847" tIns="0" rIns="303847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3300" kern="1200"/>
        </a:p>
      </dsp:txBody>
      <dsp:txXfrm>
        <a:off x="621753" y="1548008"/>
        <a:ext cx="7943672" cy="879050"/>
      </dsp:txXfrm>
    </dsp:sp>
    <dsp:sp modelId="{6D9AC9E2-69E1-4187-B828-9E56A60B26DC}">
      <dsp:nvSpPr>
        <dsp:cNvPr id="0" name=""/>
        <dsp:cNvSpPr/>
      </dsp:nvSpPr>
      <dsp:spPr>
        <a:xfrm>
          <a:off x="0" y="3484414"/>
          <a:ext cx="1148397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46D49D">
              <a:alpha val="5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9F20F-B099-4C18-BDF6-4F51A645139D}">
      <dsp:nvSpPr>
        <dsp:cNvPr id="0" name=""/>
        <dsp:cNvSpPr/>
      </dsp:nvSpPr>
      <dsp:spPr>
        <a:xfrm>
          <a:off x="574198" y="2997334"/>
          <a:ext cx="8038782" cy="974160"/>
        </a:xfrm>
        <a:prstGeom prst="roundRect">
          <a:avLst/>
        </a:prstGeom>
        <a:solidFill>
          <a:srgbClr val="46D49D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847" tIns="0" rIns="303847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3300" kern="1200"/>
        </a:p>
      </dsp:txBody>
      <dsp:txXfrm>
        <a:off x="621753" y="3044889"/>
        <a:ext cx="7943672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4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91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3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2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9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5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3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22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75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2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B909F-7039-1DA9-1DA9-FDE4E3599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895" y="71023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These slides were initially designed for the Centre of Genetics Education "Genomics in Focus" webinar series, providing specialty-specific learning for clinicians interested in genomics and the incorporation of genomic testing in their practice</a:t>
            </a:r>
          </a:p>
          <a:p>
            <a:r>
              <a:rPr lang="en-US" dirty="0"/>
              <a:t>The slide deck was developed to encourage peer-learning and can be adapted to provide local guidance about the utility, considerations, and processes of genetic and genomic testing in your specialty area/at your Centre.</a:t>
            </a:r>
          </a:p>
          <a:p>
            <a:r>
              <a:rPr lang="en-US" dirty="0"/>
              <a:t>Additional template slides are available at the end of this slide deck, and can be integrated as desired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44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D11946F6-B8D4-B790-4E0D-18DB6A327F03}"/>
              </a:ext>
            </a:extLst>
          </p:cNvPr>
          <p:cNvSpPr>
            <a:spLocks noGrp="1"/>
          </p:cNvSpPr>
          <p:nvPr/>
        </p:nvSpPr>
        <p:spPr>
          <a:xfrm>
            <a:off x="234000" y="452376"/>
            <a:ext cx="11484000" cy="57124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HOW</a:t>
            </a:r>
            <a:r>
              <a:rPr lang="en-AU" b="1" dirty="0">
                <a:solidFill>
                  <a:schemeClr val="accent2"/>
                </a:solidFill>
              </a:rPr>
              <a:t> </a:t>
            </a:r>
            <a:r>
              <a:rPr lang="en-AU" dirty="0"/>
              <a:t>to order genetic tests?</a:t>
            </a:r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D0A95FF-D046-7652-C4FD-DCE79C22107A}"/>
              </a:ext>
            </a:extLst>
          </p:cNvPr>
          <p:cNvSpPr>
            <a:spLocks noGrp="1"/>
          </p:cNvSpPr>
          <p:nvPr/>
        </p:nvSpPr>
        <p:spPr>
          <a:xfrm>
            <a:off x="360000" y="1800000"/>
            <a:ext cx="5616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err="1"/>
              <a:t>Eg</a:t>
            </a:r>
            <a:r>
              <a:rPr lang="en-AU"/>
              <a:t>; information to include on the pathology form</a:t>
            </a:r>
          </a:p>
        </p:txBody>
      </p:sp>
    </p:spTree>
    <p:extLst>
      <p:ext uri="{BB962C8B-B14F-4D97-AF65-F5344CB8AC3E}">
        <p14:creationId xmlns:p14="http://schemas.microsoft.com/office/powerpoint/2010/main" val="1861606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id="{0E365D43-7910-294C-9D5D-6B0466F5BCD4}"/>
              </a:ext>
            </a:extLst>
          </p:cNvPr>
          <p:cNvSpPr>
            <a:spLocks noGrp="1"/>
          </p:cNvSpPr>
          <p:nvPr/>
        </p:nvSpPr>
        <p:spPr>
          <a:xfrm>
            <a:off x="234001" y="396000"/>
            <a:ext cx="11069332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WHAT </a:t>
            </a:r>
            <a:r>
              <a:rPr lang="en-AU" dirty="0"/>
              <a:t>are the possible genetic test results?</a:t>
            </a:r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A7C780C2-9517-B190-9C7D-838671649263}"/>
              </a:ext>
            </a:extLst>
          </p:cNvPr>
          <p:cNvSpPr>
            <a:spLocks noGrp="1"/>
          </p:cNvSpPr>
          <p:nvPr/>
        </p:nvSpPr>
        <p:spPr>
          <a:xfrm>
            <a:off x="6154075" y="1752865"/>
            <a:ext cx="5616000" cy="432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Text here </a:t>
            </a:r>
          </a:p>
          <a:p>
            <a:endParaRPr lang="en-AU"/>
          </a:p>
        </p:txBody>
      </p:sp>
      <p:sp>
        <p:nvSpPr>
          <p:cNvPr id="11" name="Content Placeholder 12">
            <a:extLst>
              <a:ext uri="{FF2B5EF4-FFF2-40B4-BE49-F238E27FC236}">
                <a16:creationId xmlns:a16="http://schemas.microsoft.com/office/drawing/2014/main" id="{35F5EC38-500F-1713-1271-D44417666B91}"/>
              </a:ext>
            </a:extLst>
          </p:cNvPr>
          <p:cNvSpPr>
            <a:spLocks noGrp="1"/>
          </p:cNvSpPr>
          <p:nvPr/>
        </p:nvSpPr>
        <p:spPr>
          <a:xfrm>
            <a:off x="369960" y="1754970"/>
            <a:ext cx="5616000" cy="432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Text here </a:t>
            </a:r>
          </a:p>
          <a:p>
            <a:endParaRPr lang="en-AU"/>
          </a:p>
        </p:txBody>
      </p:sp>
      <p:pic>
        <p:nvPicPr>
          <p:cNvPr id="14" name="Picture 13" descr="STOP Sign R1-1 Class 1 Reflective – BSC Safety Signs Australia">
            <a:extLst>
              <a:ext uri="{FF2B5EF4-FFF2-40B4-BE49-F238E27FC236}">
                <a16:creationId xmlns:a16="http://schemas.microsoft.com/office/drawing/2014/main" id="{7E8C4BCD-6FA3-CB7C-4879-03AD9661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26" y="2334703"/>
            <a:ext cx="1052782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236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E57D9D-AC42-9354-7386-092C0CD83F68}"/>
              </a:ext>
            </a:extLst>
          </p:cNvPr>
          <p:cNvSpPr/>
          <p:nvPr/>
        </p:nvSpPr>
        <p:spPr>
          <a:xfrm>
            <a:off x="0" y="3447583"/>
            <a:ext cx="12191999" cy="3429000"/>
          </a:xfrm>
          <a:prstGeom prst="rect">
            <a:avLst/>
          </a:prstGeom>
          <a:solidFill>
            <a:srgbClr val="D9EB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B531061C-EFE4-2EAB-00A2-BF3D866ED33B}"/>
              </a:ext>
            </a:extLst>
          </p:cNvPr>
          <p:cNvSpPr>
            <a:spLocks noGrp="1"/>
          </p:cNvSpPr>
          <p:nvPr/>
        </p:nvSpPr>
        <p:spPr>
          <a:xfrm>
            <a:off x="555941" y="1001461"/>
            <a:ext cx="11484000" cy="108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>
                <a:solidFill>
                  <a:srgbClr val="E74445"/>
                </a:solidFill>
              </a:rPr>
              <a:t>Questions</a:t>
            </a:r>
          </a:p>
        </p:txBody>
      </p:sp>
      <p:pic>
        <p:nvPicPr>
          <p:cNvPr id="2" name="Picture 1" descr="A person holding a paper with dna and blood drop&#10;&#10;Description automatically generated">
            <a:extLst>
              <a:ext uri="{FF2B5EF4-FFF2-40B4-BE49-F238E27FC236}">
                <a16:creationId xmlns:a16="http://schemas.microsoft.com/office/drawing/2014/main" id="{AEE77B17-4B9B-5A96-CD0E-3B6E7A60C8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88" b="96191" l="9901" r="89970">
                        <a14:foregroundMark x1="62419" y1="6787" x2="62419" y2="6787"/>
                        <a14:foregroundMark x1="62807" y1="2588" x2="62807" y2="2588"/>
                        <a14:foregroundMark x1="30392" y1="91992" x2="30392" y2="91992"/>
                        <a14:foregroundMark x1="22988" y1="92773" x2="22988" y2="92773"/>
                        <a14:foregroundMark x1="48859" y1="93994" x2="48859" y2="93994"/>
                        <a14:foregroundMark x1="67111" y1="93457" x2="67111" y2="93457"/>
                        <a14:foregroundMark x1="67111" y1="93457" x2="67111" y2="93457"/>
                        <a14:foregroundMark x1="59191" y1="93750" x2="41455" y2="94580"/>
                        <a14:foregroundMark x1="59449" y1="94434" x2="66896" y2="93457"/>
                        <a14:foregroundMark x1="66896" y1="93457" x2="75463" y2="93457"/>
                        <a14:foregroundMark x1="75463" y1="93457" x2="72608" y2="94580"/>
                        <a14:foregroundMark x1="74903" y1="93896" x2="74774" y2="93750"/>
                        <a14:foregroundMark x1="42876" y1="95215" x2="14981" y2="94141"/>
                        <a14:foregroundMark x1="14981" y1="94141" x2="19974" y2="93457"/>
                        <a14:backgroundMark x1="70340" y1="95361" x2="55015" y2="96191"/>
                        <a14:backgroundMark x1="71545" y1="95215" x2="69996" y2="95215"/>
                        <a14:backgroundMark x1="72751" y1="94824" x2="70469" y2="9497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212" y="3180712"/>
            <a:ext cx="4192143" cy="369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19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B2714066-D355-59E9-7858-CEB1961ED5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5" r="-426" b="957"/>
          <a:stretch/>
        </p:blipFill>
        <p:spPr>
          <a:xfrm>
            <a:off x="0" y="0"/>
            <a:ext cx="5142212" cy="6868940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F384AC6-8D8F-EDBE-EDD3-CBE5A1DFF0C6}"/>
              </a:ext>
            </a:extLst>
          </p:cNvPr>
          <p:cNvSpPr>
            <a:spLocks noGrp="1"/>
          </p:cNvSpPr>
          <p:nvPr/>
        </p:nvSpPr>
        <p:spPr>
          <a:xfrm>
            <a:off x="5506779" y="686475"/>
            <a:ext cx="6408000" cy="580410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3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3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b="1" dirty="0">
                <a:solidFill>
                  <a:srgbClr val="46D4CF"/>
                </a:solidFill>
              </a:rPr>
              <a:t>Links to further information:</a:t>
            </a:r>
            <a:endParaRPr lang="en-US" sz="2400" dirty="0">
              <a:solidFill>
                <a:srgbClr val="46D4CF"/>
              </a:solidFill>
            </a:endParaRPr>
          </a:p>
          <a:p>
            <a:r>
              <a:rPr lang="en-AU" dirty="0"/>
              <a:t>Centre for Genetics Education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Other</a:t>
            </a:r>
          </a:p>
          <a:p>
            <a:endParaRPr lang="en-AU" dirty="0"/>
          </a:p>
          <a:p>
            <a:endParaRPr lang="en-AU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963794D-9999-C910-8777-663C602E5D1B}"/>
              </a:ext>
            </a:extLst>
          </p:cNvPr>
          <p:cNvCxnSpPr/>
          <p:nvPr/>
        </p:nvCxnSpPr>
        <p:spPr>
          <a:xfrm flipH="1">
            <a:off x="5280075" y="685800"/>
            <a:ext cx="5750" cy="5802702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21B05F16-8F1A-9D13-A5D2-7B9F52CC5E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516542"/>
            <a:ext cx="15240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91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5">
            <a:extLst>
              <a:ext uri="{FF2B5EF4-FFF2-40B4-BE49-F238E27FC236}">
                <a16:creationId xmlns:a16="http://schemas.microsoft.com/office/drawing/2014/main" id="{3A714501-1A0D-F79B-D801-A053882792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691875"/>
              </p:ext>
            </p:extLst>
          </p:nvPr>
        </p:nvGraphicFramePr>
        <p:xfrm>
          <a:off x="248851" y="1570116"/>
          <a:ext cx="755967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9">
            <a:extLst>
              <a:ext uri="{FF2B5EF4-FFF2-40B4-BE49-F238E27FC236}">
                <a16:creationId xmlns:a16="http://schemas.microsoft.com/office/drawing/2014/main" id="{B4F3C29A-4EF8-46A5-77A8-32680A5F2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061" y="370400"/>
            <a:ext cx="11484000" cy="1008000"/>
          </a:xfrm>
        </p:spPr>
        <p:txBody>
          <a:bodyPr/>
          <a:lstStyle/>
          <a:p>
            <a:r>
              <a:rPr lang="en-AU" dirty="0">
                <a:solidFill>
                  <a:schemeClr val="accent1"/>
                </a:solidFill>
              </a:rPr>
              <a:t>Diagram sample 1</a:t>
            </a:r>
          </a:p>
        </p:txBody>
      </p:sp>
      <p:sp>
        <p:nvSpPr>
          <p:cNvPr id="5" name="Content Placeholder 27">
            <a:extLst>
              <a:ext uri="{FF2B5EF4-FFF2-40B4-BE49-F238E27FC236}">
                <a16:creationId xmlns:a16="http://schemas.microsoft.com/office/drawing/2014/main" id="{3D1130D3-5B6E-694B-A624-70258AE34820}"/>
              </a:ext>
            </a:extLst>
          </p:cNvPr>
          <p:cNvSpPr txBox="1">
            <a:spLocks/>
          </p:cNvSpPr>
          <p:nvPr/>
        </p:nvSpPr>
        <p:spPr>
          <a:xfrm>
            <a:off x="7897736" y="1287044"/>
            <a:ext cx="3672000" cy="32399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/>
              <a:t>Lorem ipsum id qui </a:t>
            </a:r>
            <a:r>
              <a:rPr lang="en-AU" sz="2000" dirty="0" err="1"/>
              <a:t>aut</a:t>
            </a:r>
            <a:r>
              <a:rPr lang="en-AU" sz="2000" dirty="0"/>
              <a:t> es </a:t>
            </a:r>
            <a:r>
              <a:rPr lang="en-AU" sz="2000" dirty="0" err="1"/>
              <a:t>sam</a:t>
            </a:r>
            <a:r>
              <a:rPr lang="en-AU" sz="2000" dirty="0"/>
              <a:t> </a:t>
            </a:r>
            <a:r>
              <a:rPr lang="en-AU" sz="2000" dirty="0" err="1"/>
              <a:t>ni</a:t>
            </a:r>
            <a:r>
              <a:rPr lang="en-AU" sz="2000" dirty="0"/>
              <a:t> des vid </a:t>
            </a:r>
            <a:r>
              <a:rPr lang="en-AU" sz="2000" dirty="0" err="1"/>
              <a:t>ullaborem</a:t>
            </a:r>
            <a:r>
              <a:rPr lang="en-AU" sz="2000" dirty="0"/>
              <a:t> que dolore, </a:t>
            </a:r>
            <a:r>
              <a:rPr lang="en-AU" sz="2000" dirty="0" err="1"/>
              <a:t>nonesedit</a:t>
            </a:r>
            <a:r>
              <a:rPr lang="en-AU" sz="2000" dirty="0"/>
              <a:t> res </a:t>
            </a:r>
            <a:r>
              <a:rPr lang="en-AU" sz="2000" dirty="0" err="1"/>
              <a:t>aut</a:t>
            </a:r>
            <a:r>
              <a:rPr lang="en-AU" sz="2000" dirty="0"/>
              <a:t> </a:t>
            </a:r>
            <a:r>
              <a:rPr lang="en-AU" sz="2000" dirty="0" err="1"/>
              <a:t>susam</a:t>
            </a:r>
            <a:r>
              <a:rPr lang="en-AU" sz="2000" dirty="0"/>
              <a:t> </a:t>
            </a:r>
            <a:r>
              <a:rPr lang="en-AU" sz="2000" dirty="0" err="1"/>
              <a:t>hil</a:t>
            </a:r>
            <a:r>
              <a:rPr lang="en-AU" sz="2000" dirty="0"/>
              <a:t> ides </a:t>
            </a:r>
            <a:r>
              <a:rPr lang="en-AU" sz="2000" dirty="0" err="1"/>
              <a:t>estiaec</a:t>
            </a:r>
            <a:r>
              <a:rPr lang="en-AU" sz="2000" dirty="0"/>
              <a:t>.</a:t>
            </a:r>
          </a:p>
          <a:p>
            <a:r>
              <a:rPr lang="en-AU" sz="2000" dirty="0"/>
              <a:t>Bores </a:t>
            </a:r>
            <a:r>
              <a:rPr lang="en-AU" sz="2000" dirty="0" err="1"/>
              <a:t>ut</a:t>
            </a:r>
            <a:r>
              <a:rPr lang="en-AU" sz="2000" dirty="0"/>
              <a:t> </a:t>
            </a:r>
            <a:r>
              <a:rPr lang="en-AU" sz="2000" dirty="0" err="1"/>
              <a:t>laborectem</a:t>
            </a:r>
            <a:r>
              <a:rPr lang="en-AU" sz="2000" dirty="0"/>
              <a:t> rate </a:t>
            </a:r>
            <a:r>
              <a:rPr lang="en-AU" sz="2000" dirty="0" err="1"/>
              <a:t>officto</a:t>
            </a:r>
            <a:r>
              <a:rPr lang="en-AU" sz="2000" dirty="0"/>
              <a:t> in </a:t>
            </a:r>
            <a:r>
              <a:rPr lang="en-AU" sz="2000" dirty="0" err="1"/>
              <a:t>eossunt</a:t>
            </a:r>
            <a:r>
              <a:rPr lang="en-AU" sz="2000" dirty="0"/>
              <a:t> </a:t>
            </a:r>
            <a:r>
              <a:rPr lang="en-AU" sz="2000" dirty="0" err="1"/>
              <a:t>dollabo</a:t>
            </a:r>
            <a:r>
              <a:rPr lang="en-AU" sz="2000" dirty="0"/>
              <a:t> </a:t>
            </a:r>
            <a:r>
              <a:rPr lang="en-AU" sz="2000" dirty="0" err="1"/>
              <a:t>resequassit</a:t>
            </a:r>
            <a:r>
              <a:rPr lang="en-AU" sz="2000" dirty="0"/>
              <a:t> ex </a:t>
            </a:r>
            <a:r>
              <a:rPr lang="en-AU" sz="2000" dirty="0" err="1"/>
              <a:t>eatiat</a:t>
            </a:r>
            <a:r>
              <a:rPr lang="en-AU" sz="2000" dirty="0"/>
              <a:t> lam </a:t>
            </a:r>
            <a:r>
              <a:rPr lang="en-AU" sz="2000" dirty="0" err="1"/>
              <a:t>ut</a:t>
            </a:r>
            <a:r>
              <a:rPr lang="en-AU" sz="2000" dirty="0"/>
              <a:t> </a:t>
            </a:r>
            <a:r>
              <a:rPr lang="en-AU" sz="2000" dirty="0" err="1"/>
              <a:t>mos</a:t>
            </a:r>
            <a:r>
              <a:rPr lang="en-AU" sz="2000" dirty="0"/>
              <a:t> dem dis </a:t>
            </a:r>
            <a:r>
              <a:rPr lang="en-AU" sz="2000" dirty="0" err="1"/>
              <a:t>aut</a:t>
            </a:r>
            <a:r>
              <a:rPr lang="en-AU" sz="2000" dirty="0"/>
              <a:t> et rem </a:t>
            </a:r>
            <a:r>
              <a:rPr lang="en-AU" sz="2000" dirty="0" err="1"/>
              <a:t>resti</a:t>
            </a:r>
            <a:r>
              <a:rPr lang="en-AU" sz="2000" dirty="0"/>
              <a:t> rem </a:t>
            </a:r>
            <a:r>
              <a:rPr lang="en-AU" sz="2000" dirty="0" err="1"/>
              <a:t>eos</a:t>
            </a:r>
            <a:r>
              <a:rPr lang="en-A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049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2">
            <a:extLst>
              <a:ext uri="{FF2B5EF4-FFF2-40B4-BE49-F238E27FC236}">
                <a16:creationId xmlns:a16="http://schemas.microsoft.com/office/drawing/2014/main" id="{74F99D31-E709-43B6-46C9-3643B5E1A3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357293"/>
              </p:ext>
            </p:extLst>
          </p:nvPr>
        </p:nvGraphicFramePr>
        <p:xfrm>
          <a:off x="360363" y="1800225"/>
          <a:ext cx="11483975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C1A1735-1BF7-2C39-E686-8665221AF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84000" cy="1008000"/>
          </a:xfrm>
        </p:spPr>
        <p:txBody>
          <a:bodyPr/>
          <a:lstStyle/>
          <a:p>
            <a:r>
              <a:rPr lang="en-AU" dirty="0">
                <a:solidFill>
                  <a:schemeClr val="accent1"/>
                </a:solidFill>
              </a:rPr>
              <a:t>Diagram sample 2</a:t>
            </a:r>
          </a:p>
        </p:txBody>
      </p:sp>
    </p:spTree>
    <p:extLst>
      <p:ext uri="{BB962C8B-B14F-4D97-AF65-F5344CB8AC3E}">
        <p14:creationId xmlns:p14="http://schemas.microsoft.com/office/powerpoint/2010/main" val="3373023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990B81A-F018-85B1-0D7B-440E743FB0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502132"/>
              </p:ext>
            </p:extLst>
          </p:nvPr>
        </p:nvGraphicFramePr>
        <p:xfrm>
          <a:off x="1249139" y="1909187"/>
          <a:ext cx="9874861" cy="380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55AA3BB-26E7-7CD8-9FE9-6F125B171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84000" cy="1008000"/>
          </a:xfrm>
        </p:spPr>
        <p:txBody>
          <a:bodyPr/>
          <a:lstStyle/>
          <a:p>
            <a:r>
              <a:rPr lang="en-AU" dirty="0">
                <a:solidFill>
                  <a:schemeClr val="accent1"/>
                </a:solidFill>
              </a:rPr>
              <a:t>Diagram sample 3</a:t>
            </a:r>
          </a:p>
        </p:txBody>
      </p:sp>
    </p:spTree>
    <p:extLst>
      <p:ext uri="{BB962C8B-B14F-4D97-AF65-F5344CB8AC3E}">
        <p14:creationId xmlns:p14="http://schemas.microsoft.com/office/powerpoint/2010/main" val="2595649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>
            <a:extLst>
              <a:ext uri="{FF2B5EF4-FFF2-40B4-BE49-F238E27FC236}">
                <a16:creationId xmlns:a16="http://schemas.microsoft.com/office/drawing/2014/main" id="{329AFF82-EA14-628D-7BB7-892D8CFDC3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7919"/>
              </p:ext>
            </p:extLst>
          </p:nvPr>
        </p:nvGraphicFramePr>
        <p:xfrm>
          <a:off x="360363" y="1800225"/>
          <a:ext cx="11483975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DF760B83-3144-38EA-82EE-170350C5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484000" cy="1008000"/>
          </a:xfrm>
        </p:spPr>
        <p:txBody>
          <a:bodyPr/>
          <a:lstStyle/>
          <a:p>
            <a:r>
              <a:rPr lang="en-AU" dirty="0">
                <a:solidFill>
                  <a:schemeClr val="accent1"/>
                </a:solidFill>
              </a:rPr>
              <a:t>Diagram sample 4</a:t>
            </a:r>
          </a:p>
        </p:txBody>
      </p:sp>
    </p:spTree>
    <p:extLst>
      <p:ext uri="{BB962C8B-B14F-4D97-AF65-F5344CB8AC3E}">
        <p14:creationId xmlns:p14="http://schemas.microsoft.com/office/powerpoint/2010/main" val="2471453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B580A-2B2B-6285-7018-80D3AAD74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504" y="820667"/>
            <a:ext cx="10536798" cy="533480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Stop signs are included throughout this slide deck.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purpose of a stop sign is to prompt the presenter to include scenarios where it would be important to seek input from, or refer to, the local genetic service.</a:t>
            </a:r>
          </a:p>
          <a:p>
            <a:pPr marL="0" indent="0">
              <a:buNone/>
            </a:pPr>
            <a:r>
              <a:rPr lang="en-US" sz="2400" dirty="0"/>
              <a:t>Possible examples include </a:t>
            </a:r>
            <a:r>
              <a:rPr lang="en-US" sz="2400" b="1" dirty="0"/>
              <a:t>(please note, this is not an exhaustive list)</a:t>
            </a:r>
            <a:endParaRPr lang="en-US" sz="2400" b="1"/>
          </a:p>
          <a:p>
            <a:pPr lvl="1"/>
            <a:r>
              <a:rPr lang="en-US" dirty="0"/>
              <a:t>The individual, their partner, or a family member is pregnant or planning a pregnancy</a:t>
            </a:r>
          </a:p>
          <a:p>
            <a:pPr lvl="1"/>
            <a:r>
              <a:rPr lang="en-US" dirty="0">
                <a:ea typeface="+mn-lt"/>
                <a:cs typeface="+mn-lt"/>
              </a:rPr>
              <a:t>The individual is presenting with clinical features that should always prompt input from a clinical geneticist (this will be specialty-specific)</a:t>
            </a:r>
            <a:endParaRPr lang="en-US" dirty="0"/>
          </a:p>
          <a:p>
            <a:pPr lvl="1"/>
            <a:r>
              <a:rPr lang="en-US" dirty="0"/>
              <a:t>There are concerns around informed consent</a:t>
            </a:r>
          </a:p>
          <a:p>
            <a:pPr lvl="1"/>
            <a:r>
              <a:rPr lang="en-US" dirty="0"/>
              <a:t>There is uncertainty about the most appropriate genetic test to order</a:t>
            </a:r>
          </a:p>
          <a:p>
            <a:pPr lvl="1"/>
            <a:r>
              <a:rPr lang="en-US" dirty="0"/>
              <a:t>There is uncertainty about how to interpret the genetic report</a:t>
            </a:r>
          </a:p>
          <a:p>
            <a:pPr lvl="1"/>
            <a:r>
              <a:rPr lang="en-US" dirty="0"/>
              <a:t>There is uncertainty about the implications of a genetic diagnosis for other family members, including children</a:t>
            </a:r>
          </a:p>
        </p:txBody>
      </p:sp>
      <p:pic>
        <p:nvPicPr>
          <p:cNvPr id="5" name="Picture 4" descr="STOP Sign R1-1 Class 1 Reflective – BSC Safety Signs Australia">
            <a:extLst>
              <a:ext uri="{FF2B5EF4-FFF2-40B4-BE49-F238E27FC236}">
                <a16:creationId xmlns:a16="http://schemas.microsoft.com/office/drawing/2014/main" id="{8FCB71F9-4F1C-75D6-E742-7ECD24F89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153" y="1151102"/>
            <a:ext cx="831885" cy="831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19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C22D8B7E-A86A-4ED0-A10B-A882707F5192}"/>
              </a:ext>
            </a:extLst>
          </p:cNvPr>
          <p:cNvSpPr>
            <a:spLocks noGrp="1"/>
          </p:cNvSpPr>
          <p:nvPr/>
        </p:nvSpPr>
        <p:spPr>
          <a:xfrm>
            <a:off x="1101127" y="1032723"/>
            <a:ext cx="8340750" cy="109058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514600" algn="l"/>
              </a:tabLst>
            </a:pPr>
            <a:r>
              <a:rPr lang="en-AU" sz="4400">
                <a:solidFill>
                  <a:srgbClr val="E74445"/>
                </a:solidFill>
              </a:rPr>
              <a:t>Webinar/Presentation title</a:t>
            </a:r>
            <a:br>
              <a:rPr lang="en-AU" sz="4400" dirty="0"/>
            </a:br>
            <a:endParaRPr lang="en-AU" sz="4400">
              <a:highlight>
                <a:srgbClr val="FFFF00"/>
              </a:highlight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FFDD186-2C12-77D4-8C50-976C1DB64F5F}"/>
              </a:ext>
            </a:extLst>
          </p:cNvPr>
          <p:cNvSpPr>
            <a:spLocks noGrp="1"/>
          </p:cNvSpPr>
          <p:nvPr/>
        </p:nvSpPr>
        <p:spPr>
          <a:xfrm>
            <a:off x="1099975" y="2120263"/>
            <a:ext cx="2760000" cy="8218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kern="1200">
                <a:solidFill>
                  <a:schemeClr val="accent1"/>
                </a:solidFill>
                <a:latin typeface="Public Sans SemiBold" pitchFamily="2" charset="0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>
                <a:latin typeface="+mn-lt"/>
              </a:rPr>
              <a:t>Presenter Name</a:t>
            </a:r>
          </a:p>
          <a:p>
            <a:r>
              <a:rPr lang="en-AU" sz="1600">
                <a:latin typeface="+mn-lt"/>
              </a:rPr>
              <a:t>Position/Title</a:t>
            </a:r>
          </a:p>
          <a:p>
            <a:r>
              <a:rPr lang="en-AU" sz="1600">
                <a:latin typeface="+mn-lt"/>
              </a:rPr>
              <a:t>Date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442273-E2DD-A5BD-3AB3-68736616BD28}"/>
              </a:ext>
            </a:extLst>
          </p:cNvPr>
          <p:cNvSpPr/>
          <p:nvPr/>
        </p:nvSpPr>
        <p:spPr>
          <a:xfrm>
            <a:off x="0" y="3447583"/>
            <a:ext cx="12191999" cy="3429000"/>
          </a:xfrm>
          <a:prstGeom prst="rect">
            <a:avLst/>
          </a:prstGeom>
          <a:solidFill>
            <a:srgbClr val="D9EB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D9EBF9"/>
              </a:solidFill>
            </a:endParaRPr>
          </a:p>
        </p:txBody>
      </p:sp>
      <p:pic>
        <p:nvPicPr>
          <p:cNvPr id="3" name="Picture 2" descr="A person holding a paper with dna and blood drop&#10;&#10;Description automatically generated">
            <a:extLst>
              <a:ext uri="{FF2B5EF4-FFF2-40B4-BE49-F238E27FC236}">
                <a16:creationId xmlns:a16="http://schemas.microsoft.com/office/drawing/2014/main" id="{ADA7DB31-95C8-4F66-1EA7-C1A112DCDB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88" b="96191" l="9901" r="89970">
                        <a14:foregroundMark x1="62419" y1="6787" x2="62419" y2="6787"/>
                        <a14:foregroundMark x1="62807" y1="2588" x2="62807" y2="2588"/>
                        <a14:foregroundMark x1="30392" y1="91992" x2="30392" y2="91992"/>
                        <a14:foregroundMark x1="22988" y1="92773" x2="22988" y2="92773"/>
                        <a14:foregroundMark x1="48859" y1="93994" x2="48859" y2="93994"/>
                        <a14:foregroundMark x1="67111" y1="93457" x2="67111" y2="93457"/>
                        <a14:foregroundMark x1="67111" y1="93457" x2="67111" y2="93457"/>
                        <a14:foregroundMark x1="59191" y1="93750" x2="41455" y2="94580"/>
                        <a14:foregroundMark x1="59449" y1="94434" x2="66896" y2="93457"/>
                        <a14:foregroundMark x1="66896" y1="93457" x2="75463" y2="93457"/>
                        <a14:foregroundMark x1="75463" y1="93457" x2="72608" y2="94580"/>
                        <a14:foregroundMark x1="74903" y1="93896" x2="74774" y2="93750"/>
                        <a14:foregroundMark x1="42876" y1="95215" x2="14981" y2="94141"/>
                        <a14:foregroundMark x1="14981" y1="94141" x2="19974" y2="93457"/>
                        <a14:backgroundMark x1="70340" y1="95361" x2="55015" y2="96191"/>
                        <a14:backgroundMark x1="71545" y1="95215" x2="69996" y2="95215"/>
                        <a14:backgroundMark x1="72751" y1="94824" x2="70469" y2="9497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89" y="3554885"/>
            <a:ext cx="3767727" cy="332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C440F-5B06-BF53-7C31-001ABC94C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E74445"/>
                </a:solidFill>
              </a:rPr>
              <a:t>Local Acknowledgement of 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7829C-9E6F-71D1-6086-A93ADA7D9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25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square with a blue border&#10;&#10;Description automatically generated">
            <a:extLst>
              <a:ext uri="{FF2B5EF4-FFF2-40B4-BE49-F238E27FC236}">
                <a16:creationId xmlns:a16="http://schemas.microsoft.com/office/drawing/2014/main" id="{C3CEDEFC-3F7C-9B3C-9E3D-CC526F6086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2" r="-139" b="-56"/>
          <a:stretch/>
        </p:blipFill>
        <p:spPr>
          <a:xfrm>
            <a:off x="-70591" y="-7692"/>
            <a:ext cx="10373894" cy="6929297"/>
          </a:xfrm>
          <a:prstGeom prst="rect">
            <a:avLst/>
          </a:prstGeom>
        </p:spPr>
      </p:pic>
      <p:sp>
        <p:nvSpPr>
          <p:cNvPr id="6" name="Title 15">
            <a:extLst>
              <a:ext uri="{FF2B5EF4-FFF2-40B4-BE49-F238E27FC236}">
                <a16:creationId xmlns:a16="http://schemas.microsoft.com/office/drawing/2014/main" id="{047EE50D-E818-56F3-27AE-3E9CD13A5D52}"/>
              </a:ext>
            </a:extLst>
          </p:cNvPr>
          <p:cNvSpPr>
            <a:spLocks noGrp="1"/>
          </p:cNvSpPr>
          <p:nvPr/>
        </p:nvSpPr>
        <p:spPr>
          <a:xfrm>
            <a:off x="360000" y="760288"/>
            <a:ext cx="5321706" cy="291171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4800" dirty="0">
                <a:solidFill>
                  <a:schemeClr val="bg1"/>
                </a:solidFill>
              </a:rPr>
              <a:t>Webinar or</a:t>
            </a:r>
            <a:endParaRPr lang="en-AU" sz="48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lang="en-AU" sz="4800" dirty="0">
                <a:solidFill>
                  <a:schemeClr val="bg1"/>
                </a:solidFill>
              </a:rPr>
              <a:t>Presentation title</a:t>
            </a:r>
            <a:endParaRPr lang="en-AU" sz="48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BCBCAB8-E52D-393A-B1CF-458280A069F2}"/>
              </a:ext>
            </a:extLst>
          </p:cNvPr>
          <p:cNvSpPr>
            <a:spLocks noGrp="1"/>
          </p:cNvSpPr>
          <p:nvPr/>
        </p:nvSpPr>
        <p:spPr>
          <a:xfrm>
            <a:off x="360000" y="3600679"/>
            <a:ext cx="54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Presenter Name</a:t>
            </a:r>
          </a:p>
          <a:p>
            <a:r>
              <a:rPr lang="en-AU" dirty="0">
                <a:solidFill>
                  <a:schemeClr val="bg1"/>
                </a:solidFill>
              </a:rPr>
              <a:t>Position/Title</a:t>
            </a:r>
          </a:p>
          <a:p>
            <a:r>
              <a:rPr lang="en-AU" dirty="0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8" name="Title 15">
            <a:extLst>
              <a:ext uri="{FF2B5EF4-FFF2-40B4-BE49-F238E27FC236}">
                <a16:creationId xmlns:a16="http://schemas.microsoft.com/office/drawing/2014/main" id="{66CCD2CA-3EFF-866F-2516-BF3EFCB55268}"/>
              </a:ext>
            </a:extLst>
          </p:cNvPr>
          <p:cNvSpPr>
            <a:spLocks noGrp="1"/>
          </p:cNvSpPr>
          <p:nvPr/>
        </p:nvSpPr>
        <p:spPr>
          <a:xfrm>
            <a:off x="54663" y="6137204"/>
            <a:ext cx="5958584" cy="78172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bg1"/>
                </a:solidFill>
                <a:ea typeface="+mn-lt"/>
                <a:cs typeface="+mn-lt"/>
              </a:rPr>
              <a:t>These slides were initially designed for the Centre of Genetics Education (HETI) "Genomics in Focus" webinar series, providing specialty-specific learning for clinicians interested in genomics.</a:t>
            </a:r>
            <a:endParaRPr lang="en-US" sz="1200" i="1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7B233B-7792-F310-E9ED-D20CFF3BB586}"/>
              </a:ext>
            </a:extLst>
          </p:cNvPr>
          <p:cNvSpPr/>
          <p:nvPr/>
        </p:nvSpPr>
        <p:spPr>
          <a:xfrm rot="5400000">
            <a:off x="4080101" y="2166381"/>
            <a:ext cx="6887978" cy="2507434"/>
          </a:xfrm>
          <a:prstGeom prst="rect">
            <a:avLst/>
          </a:prstGeom>
          <a:solidFill>
            <a:srgbClr val="D9EB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erson holding a paper with dna and blood drop&#10;&#10;Description automatically generated">
            <a:extLst>
              <a:ext uri="{FF2B5EF4-FFF2-40B4-BE49-F238E27FC236}">
                <a16:creationId xmlns:a16="http://schemas.microsoft.com/office/drawing/2014/main" id="{9CE9A531-28FC-CC0A-53C5-812E564DAE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88" b="96191" l="9901" r="89970">
                        <a14:foregroundMark x1="62419" y1="6787" x2="62419" y2="6787"/>
                        <a14:foregroundMark x1="62807" y1="2588" x2="62807" y2="2588"/>
                        <a14:foregroundMark x1="30392" y1="91992" x2="30392" y2="91992"/>
                        <a14:foregroundMark x1="22988" y1="92773" x2="22988" y2="92773"/>
                        <a14:foregroundMark x1="48859" y1="93994" x2="48859" y2="93994"/>
                        <a14:foregroundMark x1="67111" y1="93457" x2="67111" y2="93457"/>
                        <a14:foregroundMark x1="67111" y1="93457" x2="67111" y2="93457"/>
                        <a14:foregroundMark x1="59191" y1="93750" x2="41455" y2="94580"/>
                        <a14:foregroundMark x1="59449" y1="94434" x2="66896" y2="93457"/>
                        <a14:foregroundMark x1="66896" y1="93457" x2="75463" y2="93457"/>
                        <a14:foregroundMark x1="75463" y1="93457" x2="72608" y2="94580"/>
                        <a14:foregroundMark x1="74903" y1="93896" x2="74774" y2="93750"/>
                        <a14:foregroundMark x1="42876" y1="95215" x2="14981" y2="94141"/>
                        <a14:foregroundMark x1="14981" y1="94141" x2="19974" y2="93457"/>
                        <a14:backgroundMark x1="70340" y1="95361" x2="55015" y2="96191"/>
                        <a14:backgroundMark x1="71545" y1="95215" x2="69996" y2="95215"/>
                        <a14:backgroundMark x1="72751" y1="94824" x2="70469" y2="9497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841" y="1596472"/>
            <a:ext cx="3767727" cy="332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304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C3727F9A-18D3-CE5E-3429-55A36924CD43}"/>
              </a:ext>
            </a:extLst>
          </p:cNvPr>
          <p:cNvSpPr>
            <a:spLocks noGrp="1"/>
          </p:cNvSpPr>
          <p:nvPr/>
        </p:nvSpPr>
        <p:spPr>
          <a:xfrm>
            <a:off x="360000" y="360000"/>
            <a:ext cx="11484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HOW</a:t>
            </a:r>
            <a:r>
              <a:rPr lang="en-AU" b="1" dirty="0"/>
              <a:t> </a:t>
            </a:r>
            <a:r>
              <a:rPr lang="en-AU" dirty="0"/>
              <a:t>is genetic testing relevant for *</a:t>
            </a:r>
            <a:r>
              <a:rPr lang="en-AU" dirty="0">
                <a:highlight>
                  <a:srgbClr val="FFFF00"/>
                </a:highlight>
              </a:rPr>
              <a:t>insert specialty*?</a:t>
            </a:r>
            <a:br>
              <a:rPr lang="en-AU" dirty="0"/>
            </a:br>
            <a:endParaRPr lang="en-AU"/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266CF1C0-DDD8-011E-54BB-FF74C0CB1989}"/>
              </a:ext>
            </a:extLst>
          </p:cNvPr>
          <p:cNvSpPr>
            <a:spLocks noGrp="1"/>
          </p:cNvSpPr>
          <p:nvPr/>
        </p:nvSpPr>
        <p:spPr>
          <a:xfrm>
            <a:off x="360000" y="1800000"/>
            <a:ext cx="5616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Reason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Reason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Reason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Reason 4</a:t>
            </a:r>
          </a:p>
        </p:txBody>
      </p:sp>
    </p:spTree>
    <p:extLst>
      <p:ext uri="{BB962C8B-B14F-4D97-AF65-F5344CB8AC3E}">
        <p14:creationId xmlns:p14="http://schemas.microsoft.com/office/powerpoint/2010/main" val="195477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0917964B-8A14-2B6A-B965-278B50589E1F}"/>
              </a:ext>
            </a:extLst>
          </p:cNvPr>
          <p:cNvSpPr>
            <a:spLocks noGrp="1"/>
          </p:cNvSpPr>
          <p:nvPr/>
        </p:nvSpPr>
        <p:spPr>
          <a:xfrm>
            <a:off x="234000" y="396000"/>
            <a:ext cx="11484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WHAT </a:t>
            </a:r>
            <a:r>
              <a:rPr lang="en-AU" dirty="0"/>
              <a:t>types of genetic tests are available? </a:t>
            </a:r>
            <a:br>
              <a:rPr lang="en-AU" dirty="0"/>
            </a:br>
            <a:endParaRPr lang="en-AU"/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4456C0B3-D455-EBE8-1E7E-73F03CAD465D}"/>
              </a:ext>
            </a:extLst>
          </p:cNvPr>
          <p:cNvSpPr>
            <a:spLocks noGrp="1"/>
          </p:cNvSpPr>
          <p:nvPr/>
        </p:nvSpPr>
        <p:spPr>
          <a:xfrm>
            <a:off x="360000" y="1800000"/>
            <a:ext cx="1148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E.g. single gene, whole exome sequencing, panel etc</a:t>
            </a:r>
          </a:p>
        </p:txBody>
      </p:sp>
    </p:spTree>
    <p:extLst>
      <p:ext uri="{BB962C8B-B14F-4D97-AF65-F5344CB8AC3E}">
        <p14:creationId xmlns:p14="http://schemas.microsoft.com/office/powerpoint/2010/main" val="1110424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5B280D1D-0178-7C0D-0A93-D8153D37325E}"/>
              </a:ext>
            </a:extLst>
          </p:cNvPr>
          <p:cNvSpPr>
            <a:spLocks noGrp="1"/>
          </p:cNvSpPr>
          <p:nvPr/>
        </p:nvSpPr>
        <p:spPr>
          <a:xfrm>
            <a:off x="234000" y="396000"/>
            <a:ext cx="11484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WHO </a:t>
            </a:r>
            <a:r>
              <a:rPr lang="en-AU" dirty="0"/>
              <a:t>is eligible for genetic testing?</a:t>
            </a:r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51FE44FE-7196-F5FC-172C-DA17F239D2F1}"/>
              </a:ext>
            </a:extLst>
          </p:cNvPr>
          <p:cNvSpPr>
            <a:spLocks noGrp="1"/>
          </p:cNvSpPr>
          <p:nvPr/>
        </p:nvSpPr>
        <p:spPr>
          <a:xfrm>
            <a:off x="360000" y="1800000"/>
            <a:ext cx="1148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AU" err="1"/>
              <a:t>Eg</a:t>
            </a:r>
            <a:r>
              <a:rPr lang="en-AU"/>
              <a:t>; Medicare guidelines, </a:t>
            </a:r>
            <a:r>
              <a:rPr lang="en-AU" err="1"/>
              <a:t>EviQ</a:t>
            </a:r>
            <a:r>
              <a:rPr lang="en-AU"/>
              <a:t> etc</a:t>
            </a:r>
          </a:p>
        </p:txBody>
      </p:sp>
      <p:pic>
        <p:nvPicPr>
          <p:cNvPr id="6" name="Picture 5" descr="STOP Sign R1-1 Class 1 Reflective – BSC Safety Signs Australia">
            <a:extLst>
              <a:ext uri="{FF2B5EF4-FFF2-40B4-BE49-F238E27FC236}">
                <a16:creationId xmlns:a16="http://schemas.microsoft.com/office/drawing/2014/main" id="{4BA160FA-9818-6BF2-E916-483366E76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3619373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532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9CB6650D-DD89-0EE8-E008-61C5EBEAE092}"/>
              </a:ext>
            </a:extLst>
          </p:cNvPr>
          <p:cNvSpPr>
            <a:spLocks noGrp="1"/>
          </p:cNvSpPr>
          <p:nvPr/>
        </p:nvSpPr>
        <p:spPr>
          <a:xfrm>
            <a:off x="234000" y="396000"/>
            <a:ext cx="11484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rgbClr val="46D4CF"/>
                </a:solidFill>
              </a:rPr>
              <a:t>WHAT</a:t>
            </a:r>
            <a:r>
              <a:rPr lang="en-AU" b="1" dirty="0">
                <a:solidFill>
                  <a:schemeClr val="accent2"/>
                </a:solidFill>
              </a:rPr>
              <a:t> </a:t>
            </a:r>
            <a:r>
              <a:rPr lang="en-AU" dirty="0"/>
              <a:t>other considerations should be addressed?</a:t>
            </a:r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13400FB7-629B-5B7D-777F-4E5DC548220A}"/>
              </a:ext>
            </a:extLst>
          </p:cNvPr>
          <p:cNvSpPr>
            <a:spLocks noGrp="1"/>
          </p:cNvSpPr>
          <p:nvPr/>
        </p:nvSpPr>
        <p:spPr>
          <a:xfrm>
            <a:off x="360000" y="1800000"/>
            <a:ext cx="5616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Completing the NSW Health Consent 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/>
              <a:t>Insurance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Family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Psychosocial issues</a:t>
            </a:r>
          </a:p>
          <a:p>
            <a:endParaRPr lang="en-AU" dirty="0"/>
          </a:p>
        </p:txBody>
      </p:sp>
      <p:pic>
        <p:nvPicPr>
          <p:cNvPr id="6" name="Picture 5" descr="STOP Sign R1-1 Class 1 Reflective – BSC Safety Signs Australia">
            <a:extLst>
              <a:ext uri="{FF2B5EF4-FFF2-40B4-BE49-F238E27FC236}">
                <a16:creationId xmlns:a16="http://schemas.microsoft.com/office/drawing/2014/main" id="{929AFAD4-680F-7038-2244-EE52DC4D0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42" y="3666378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9ED13F69-D090-7501-D57E-E9B3032D7E32}"/>
              </a:ext>
            </a:extLst>
          </p:cNvPr>
          <p:cNvSpPr>
            <a:spLocks noGrp="1"/>
          </p:cNvSpPr>
          <p:nvPr/>
        </p:nvSpPr>
        <p:spPr>
          <a:xfrm>
            <a:off x="6154075" y="1822301"/>
            <a:ext cx="5616000" cy="432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Text here 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107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3D44FB05A52E4FA0CC522A521C6EC2" ma:contentTypeVersion="0" ma:contentTypeDescription="Create a new document." ma:contentTypeScope="" ma:versionID="ed478307e50e84219fa9a6bd58d67f7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f03dde4259c08ff71d8d05c94e2e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B0FDC8-88A2-4D53-BDAD-9A3B6B6169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DB7D7E-3BB6-49F4-AE24-A0CE9F2535EC}"/>
</file>

<file path=customXml/itemProps3.xml><?xml version="1.0" encoding="utf-8"?>
<ds:datastoreItem xmlns:ds="http://schemas.openxmlformats.org/officeDocument/2006/customXml" ds:itemID="{81200677-0B5C-4C3A-A51F-017600C07F49}">
  <ds:schemaRefs>
    <ds:schemaRef ds:uri="http://purl.org/dc/terms/"/>
    <ds:schemaRef ds:uri="5c8820a5-de11-4cdd-9645-1332e253b25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449fca-d0a5-40a4-93ea-f739854bea8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531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Local Acknowledgement of Country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Diagram sample 1</vt:lpstr>
      <vt:lpstr>Diagram sample 2</vt:lpstr>
      <vt:lpstr>Diagram sample 3</vt:lpstr>
      <vt:lpstr>Diagram sample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Annie Morrish (she/her) (HETI)</dc:creator>
  <cp:lastModifiedBy>Annie Morrish (she/her) (HETI)</cp:lastModifiedBy>
  <cp:revision>407</cp:revision>
  <dcterms:created xsi:type="dcterms:W3CDTF">2024-01-23T00:18:07Z</dcterms:created>
  <dcterms:modified xsi:type="dcterms:W3CDTF">2024-05-01T01:34:04Z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0x010100D03D44FB05A52E4FA0CC522A521C6EC2</vt:lpwstr>
  </property>
  <property fmtid="{D5CDD505-2E9C-101B-9397-08002B2CF9AE}" pid="3" name="MediaServiceImageTags">
    <vt:lpwstr/>
  </property>
</Properties>
</file>